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305" r:id="rId3"/>
    <p:sldId id="289" r:id="rId4"/>
    <p:sldId id="291" r:id="rId5"/>
    <p:sldId id="293" r:id="rId6"/>
    <p:sldId id="298" r:id="rId7"/>
    <p:sldId id="297" r:id="rId8"/>
    <p:sldId id="296" r:id="rId9"/>
    <p:sldId id="295" r:id="rId10"/>
    <p:sldId id="294" r:id="rId11"/>
    <p:sldId id="292" r:id="rId12"/>
    <p:sldId id="300" r:id="rId13"/>
    <p:sldId id="301" r:id="rId14"/>
    <p:sldId id="302" r:id="rId15"/>
    <p:sldId id="303" r:id="rId16"/>
    <p:sldId id="304" r:id="rId17"/>
    <p:sldId id="29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00"/>
    <a:srgbClr val="FF9900"/>
    <a:srgbClr val="99FF33"/>
    <a:srgbClr val="CCFF33"/>
    <a:srgbClr val="FFCCCC"/>
    <a:srgbClr val="FF9966"/>
    <a:srgbClr val="FF5050"/>
    <a:srgbClr val="FF99CC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 autoAdjust="0"/>
    <p:restoredTop sz="96362" autoAdjust="0"/>
  </p:normalViewPr>
  <p:slideViewPr>
    <p:cSldViewPr>
      <p:cViewPr varScale="1">
        <p:scale>
          <a:sx n="67" d="100"/>
          <a:sy n="67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10.xml"/><Relationship Id="rId1" Type="http://schemas.openxmlformats.org/officeDocument/2006/relationships/slide" Target="../slides/slide5.xml"/><Relationship Id="rId4" Type="http://schemas.openxmlformats.org/officeDocument/2006/relationships/slide" Target="../slides/slide6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5.xm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 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W-</a:t>
          </a:r>
          <a:r>
            <a:rPr lang="cs-CZ" sz="2000" dirty="0" err="1" smtClean="0"/>
            <a:t>Fragen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ScaleY="96354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ACB9A2-1E63-44F1-8257-28185A8E508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BA0990-D463-4E10-857F-8AA8EE472FCD}" type="presOf" srcId="{4C35D32F-0EAB-4CD7-82EE-45574DC2A586}" destId="{890E4F0B-2866-4A3F-A3C7-2A14B1797930}" srcOrd="1" destOrd="0" presId="urn:microsoft.com/office/officeart/2005/8/layout/target3"/>
    <dgm:cxn modelId="{A580B669-2036-4421-B9AC-A88448C71E8A}" type="presOf" srcId="{B651F6E3-6281-48DB-9319-2AEAFDAE7572}" destId="{6BB5E863-4638-4E1D-BFDE-399D028AC4ED}" srcOrd="1" destOrd="0" presId="urn:microsoft.com/office/officeart/2005/8/layout/target3"/>
    <dgm:cxn modelId="{0D880AEC-359F-48FE-BC04-BD1FBAF87CB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B8E4E9-E2E4-4ABA-9275-4133BE03C201}" type="presOf" srcId="{757F3AB3-0718-4624-B441-E567A8F0AB56}" destId="{333A1088-737F-45CB-B68E-254E46348037}" srcOrd="0" destOrd="0" presId="urn:microsoft.com/office/officeart/2005/8/layout/target3"/>
    <dgm:cxn modelId="{560D47CD-0669-4DA2-80FA-F635405253BF}" type="presOf" srcId="{D8197B8C-B260-4A16-BDF4-0947B075E274}" destId="{25B08C86-7E15-44DC-BE7F-FFB55DD49D12}" srcOrd="0" destOrd="0" presId="urn:microsoft.com/office/officeart/2005/8/layout/target3"/>
    <dgm:cxn modelId="{0378D0CC-1CD0-4FFE-95D0-0735FF09D00A}" type="presOf" srcId="{D8197B8C-B260-4A16-BDF4-0947B075E274}" destId="{5A5FFA88-C948-4069-8E93-59FA12366E83}" srcOrd="1" destOrd="0" presId="urn:microsoft.com/office/officeart/2005/8/layout/target3"/>
    <dgm:cxn modelId="{8505F872-6C38-49AF-82DA-ACC211F5E002}" type="presOf" srcId="{D1B46980-6531-4606-95E6-44980827E919}" destId="{6140AFEC-043D-4C43-A2F9-D0F5331DF3A3}" srcOrd="0" destOrd="0" presId="urn:microsoft.com/office/officeart/2005/8/layout/target3"/>
    <dgm:cxn modelId="{F4271646-DD68-491E-BC48-49BFB310714D}" type="presOf" srcId="{B651F6E3-6281-48DB-9319-2AEAFDAE7572}" destId="{619D679B-A015-4ECF-8348-D1034C574F40}" srcOrd="0" destOrd="0" presId="urn:microsoft.com/office/officeart/2005/8/layout/target3"/>
    <dgm:cxn modelId="{8A0B6FF7-B2EC-48ED-AA2C-0608292E7B2C}" type="presOf" srcId="{D1B46980-6531-4606-95E6-44980827E919}" destId="{2BE915AB-18AA-4053-B92C-3BFC9ED204BB}" srcOrd="1" destOrd="0" presId="urn:microsoft.com/office/officeart/2005/8/layout/target3"/>
    <dgm:cxn modelId="{08F8A0F9-B10B-4A16-A63B-3CFAD03E085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4E70C8-216B-4BAE-825A-40FB6FED4BF8}" type="presParOf" srcId="{333A1088-737F-45CB-B68E-254E46348037}" destId="{F5ABB229-8D3B-4694-996A-96F23CF14429}" srcOrd="0" destOrd="0" presId="urn:microsoft.com/office/officeart/2005/8/layout/target3"/>
    <dgm:cxn modelId="{556E9B3D-DFF2-4080-8093-2042A7C2B69C}" type="presParOf" srcId="{333A1088-737F-45CB-B68E-254E46348037}" destId="{F41139FD-01EE-4571-8B17-4FB00FC51163}" srcOrd="1" destOrd="0" presId="urn:microsoft.com/office/officeart/2005/8/layout/target3"/>
    <dgm:cxn modelId="{44B9A23A-6A1A-4265-91C0-8B5D23753322}" type="presParOf" srcId="{333A1088-737F-45CB-B68E-254E46348037}" destId="{D005CE8C-CC26-4C3E-AC11-E15060ECD759}" srcOrd="2" destOrd="0" presId="urn:microsoft.com/office/officeart/2005/8/layout/target3"/>
    <dgm:cxn modelId="{CB5A28CE-534D-49F9-A625-06D6EE60C7FC}" type="presParOf" srcId="{333A1088-737F-45CB-B68E-254E46348037}" destId="{2C702D82-9B77-49B7-9568-BB8EB47C3372}" srcOrd="3" destOrd="0" presId="urn:microsoft.com/office/officeart/2005/8/layout/target3"/>
    <dgm:cxn modelId="{407582B5-689C-47C2-846D-E288890716D2}" type="presParOf" srcId="{333A1088-737F-45CB-B68E-254E46348037}" destId="{A52A0455-90FF-4808-ABD0-F02540D31D5A}" srcOrd="4" destOrd="0" presId="urn:microsoft.com/office/officeart/2005/8/layout/target3"/>
    <dgm:cxn modelId="{8E6E9542-7B01-4996-A918-8B1DE862BBFC}" type="presParOf" srcId="{333A1088-737F-45CB-B68E-254E46348037}" destId="{6140AFEC-043D-4C43-A2F9-D0F5331DF3A3}" srcOrd="5" destOrd="0" presId="urn:microsoft.com/office/officeart/2005/8/layout/target3"/>
    <dgm:cxn modelId="{41A7A38D-D192-46EF-8FA3-59BE5EEDFD02}" type="presParOf" srcId="{333A1088-737F-45CB-B68E-254E46348037}" destId="{9358AC05-5D7D-4327-9F80-1AD486AEA664}" srcOrd="6" destOrd="0" presId="urn:microsoft.com/office/officeart/2005/8/layout/target3"/>
    <dgm:cxn modelId="{70616E9C-C5C9-451C-BE77-8AD578938301}" type="presParOf" srcId="{333A1088-737F-45CB-B68E-254E46348037}" destId="{313FC574-E1CD-4FB4-B054-0B805CE0447D}" srcOrd="7" destOrd="0" presId="urn:microsoft.com/office/officeart/2005/8/layout/target3"/>
    <dgm:cxn modelId="{F83CBFB8-D2C6-46F6-AAE0-2B7AC662D719}" type="presParOf" srcId="{333A1088-737F-45CB-B68E-254E46348037}" destId="{619D679B-A015-4ECF-8348-D1034C574F40}" srcOrd="8" destOrd="0" presId="urn:microsoft.com/office/officeart/2005/8/layout/target3"/>
    <dgm:cxn modelId="{94054B1C-DAF5-4523-B49C-B5CD961EA979}" type="presParOf" srcId="{333A1088-737F-45CB-B68E-254E46348037}" destId="{322283A8-4A27-4CDA-BAE3-F381106A9174}" srcOrd="9" destOrd="0" presId="urn:microsoft.com/office/officeart/2005/8/layout/target3"/>
    <dgm:cxn modelId="{A0334649-B9C9-4A99-BE6F-867DC88E667B}" type="presParOf" srcId="{333A1088-737F-45CB-B68E-254E46348037}" destId="{FFC9F71D-1B4F-4AD9-A4A6-86ADEFC8AF5C}" srcOrd="10" destOrd="0" presId="urn:microsoft.com/office/officeart/2005/8/layout/target3"/>
    <dgm:cxn modelId="{5F474393-05D8-477B-88E1-402819C133BF}" type="presParOf" srcId="{333A1088-737F-45CB-B68E-254E46348037}" destId="{25B08C86-7E15-44DC-BE7F-FFB55DD49D12}" srcOrd="11" destOrd="0" presId="urn:microsoft.com/office/officeart/2005/8/layout/target3"/>
    <dgm:cxn modelId="{FA49851D-FA5F-473B-825F-27128AFBE816}" type="presParOf" srcId="{333A1088-737F-45CB-B68E-254E46348037}" destId="{76644BE8-9D7C-4C09-B250-3D10AF48CBB7}" srcOrd="12" destOrd="0" presId="urn:microsoft.com/office/officeart/2005/8/layout/target3"/>
    <dgm:cxn modelId="{46181176-46C7-4270-B32E-E57521DC3E17}" type="presParOf" srcId="{333A1088-737F-45CB-B68E-254E46348037}" destId="{EE85B701-7295-41C0-BA7A-34D3756A2AE6}" srcOrd="13" destOrd="0" presId="urn:microsoft.com/office/officeart/2005/8/layout/target3"/>
    <dgm:cxn modelId="{1339BEF4-9740-4CB5-B71A-2116E1750106}" type="presParOf" srcId="{333A1088-737F-45CB-B68E-254E46348037}" destId="{8BEBB6EC-1DAA-4CAC-8A25-BC0FCBD5DBD5}" srcOrd="14" destOrd="0" presId="urn:microsoft.com/office/officeart/2005/8/layout/target3"/>
    <dgm:cxn modelId="{80472B52-F501-4A2B-9C34-5A642AA9759F}" type="presParOf" srcId="{333A1088-737F-45CB-B68E-254E46348037}" destId="{AED2198E-93D5-4001-81B4-73124B309672}" srcOrd="15" destOrd="0" presId="urn:microsoft.com/office/officeart/2005/8/layout/target3"/>
    <dgm:cxn modelId="{5BB65DFB-785D-4203-AA6E-55B4A70A7F43}" type="presParOf" srcId="{333A1088-737F-45CB-B68E-254E46348037}" destId="{2BE915AB-18AA-4053-B92C-3BFC9ED204BB}" srcOrd="16" destOrd="0" presId="urn:microsoft.com/office/officeart/2005/8/layout/target3"/>
    <dgm:cxn modelId="{FB6E39D6-4271-4F45-AFED-EC6348EF0D11}" type="presParOf" srcId="{333A1088-737F-45CB-B68E-254E46348037}" destId="{6BB5E863-4638-4E1D-BFDE-399D028AC4ED}" srcOrd="17" destOrd="0" presId="urn:microsoft.com/office/officeart/2005/8/layout/target3"/>
    <dgm:cxn modelId="{A0C768CE-C673-499E-AA6C-9AF7EE1E4068}" type="presParOf" srcId="{333A1088-737F-45CB-B68E-254E46348037}" destId="{5A5FFA88-C948-4069-8E93-59FA12366E83}" srcOrd="18" destOrd="0" presId="urn:microsoft.com/office/officeart/2005/8/layout/target3"/>
    <dgm:cxn modelId="{69107A18-2867-45EE-8458-DD54AEA759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 action="ppaction://hlinksldjump"/>
          </dgm14:cNvPr>
        </a:ext>
      </dgm:extLs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 action="ppaction://hlinksldjump"/>
          </dgm14:cNvPr>
        </a:ext>
      </dgm:extLs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0F9922-56E8-45CB-8186-DFC526C61D5F}" type="presOf" srcId="{BB0066F8-2A6A-4C0B-B5EC-93D838ED46D1}" destId="{2B36AFC8-B5B0-45C3-AE96-3C003B808DCC}" srcOrd="0" destOrd="0" presId="urn:microsoft.com/office/officeart/2005/8/layout/radial5"/>
    <dgm:cxn modelId="{7549AAF6-DE2C-480A-98F5-77A05CD2D59E}" type="presOf" srcId="{E193EC17-4C17-482A-8892-E8EC32302120}" destId="{328010BF-8350-40E4-B12D-F294479016CA}" srcOrd="1" destOrd="0" presId="urn:microsoft.com/office/officeart/2005/8/layout/radial5"/>
    <dgm:cxn modelId="{C165C0D3-BB84-4D4A-A5E0-C3AED145069B}" type="presOf" srcId="{910C9971-2143-415B-B7FE-B4034C5647BD}" destId="{FA6CB724-71F1-4BE2-8C52-98CDB7BC08DD}" srcOrd="0" destOrd="0" presId="urn:microsoft.com/office/officeart/2005/8/layout/radial5"/>
    <dgm:cxn modelId="{DCCE543F-2C9D-4B2A-88BA-140574BA3E7E}" type="presOf" srcId="{73AF18DC-8B79-4787-9FBE-2466CBCD7225}" destId="{AD1A5A16-8B5C-4957-8E7D-BB191C83B78B}" srcOrd="1" destOrd="0" presId="urn:microsoft.com/office/officeart/2005/8/layout/radial5"/>
    <dgm:cxn modelId="{04B6D6BB-B3B1-441A-94F7-09365D30A2C5}" type="presOf" srcId="{E276142C-D8BF-42AE-98EA-D9FC0B90C46D}" destId="{184265A1-DE1C-4861-9A3D-34229EA2AA6D}" srcOrd="0" destOrd="0" presId="urn:microsoft.com/office/officeart/2005/8/layout/radial5"/>
    <dgm:cxn modelId="{00285973-B608-4487-A06B-6603DA036C4A}" type="presOf" srcId="{B0BB3818-A652-48E1-A250-60C4AD06AB65}" destId="{41DF1AF1-917A-4D50-92ED-DC86E3F3C6C5}" srcOrd="1" destOrd="0" presId="urn:microsoft.com/office/officeart/2005/8/layout/radial5"/>
    <dgm:cxn modelId="{2CF67502-7BEE-4444-B39E-7620BBA90351}" type="presOf" srcId="{E193EC17-4C17-482A-8892-E8EC32302120}" destId="{53B6A5D4-3EF8-4AFC-A302-7DF762DE6196}" srcOrd="0" destOrd="0" presId="urn:microsoft.com/office/officeart/2005/8/layout/radial5"/>
    <dgm:cxn modelId="{19205EB5-C98D-4017-9F90-3D0F6616CE57}" type="presOf" srcId="{FDD0A60D-7588-4456-B20F-AD163503AEFE}" destId="{4E58F882-26C6-4806-A312-969251E0540F}" srcOrd="0" destOrd="0" presId="urn:microsoft.com/office/officeart/2005/8/layout/radial5"/>
    <dgm:cxn modelId="{DD1C889C-CB8B-448F-A64A-4173E0EF9B50}" type="presOf" srcId="{B0BB3818-A652-48E1-A250-60C4AD06AB65}" destId="{2593CA97-D317-466B-8959-5B70D8CEDDBC}" srcOrd="0" destOrd="0" presId="urn:microsoft.com/office/officeart/2005/8/layout/radial5"/>
    <dgm:cxn modelId="{A67637AB-3540-4E85-8CE9-814A60995F91}" type="presOf" srcId="{3A1F019B-DC80-4822-84F7-56FD9E3004F6}" destId="{CF2DF026-1428-4D4C-A205-8B5D0BFFD546}" srcOrd="0" destOrd="0" presId="urn:microsoft.com/office/officeart/2005/8/layout/radial5"/>
    <dgm:cxn modelId="{4EFC5878-4B21-47FA-8DF0-15C8A1FB5753}" type="presOf" srcId="{6DF42CD3-DF6E-43CC-93DE-28701BF1DE32}" destId="{5875685E-224C-40E1-85AF-251F9C8715A5}" srcOrd="0" destOrd="0" presId="urn:microsoft.com/office/officeart/2005/8/layout/radial5"/>
    <dgm:cxn modelId="{4295BC18-F0F4-4C24-AA26-7417BEFDA71F}" type="presOf" srcId="{73AF18DC-8B79-4787-9FBE-2466CBCD7225}" destId="{D484B623-E433-4AD1-B74D-478EC9E6FFD4}" srcOrd="0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3454CA4E-1216-402B-B087-D584897E0B1E}" type="presOf" srcId="{FDD0A60D-7588-4456-B20F-AD163503AEFE}" destId="{93DF5EF6-078A-41E1-9B79-C887D3F1EA64}" srcOrd="1" destOrd="0" presId="urn:microsoft.com/office/officeart/2005/8/layout/radial5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D7115534-2398-48A1-9164-2D2847F8C212}" type="presOf" srcId="{75B8D17D-312B-4B7D-9F31-72CF087875C5}" destId="{C715023C-4FA2-4204-ACB2-EFEB3439BC92}" srcOrd="0" destOrd="0" presId="urn:microsoft.com/office/officeart/2005/8/layout/radial5"/>
    <dgm:cxn modelId="{494C36D7-94A0-4655-A891-75F6B219FA65}" type="presOf" srcId="{100A22A6-3ED5-4650-A96C-DA87B5D7B76F}" destId="{58884C5F-C939-4088-A314-D0BA5F4FB6B3}" srcOrd="0" destOrd="0" presId="urn:microsoft.com/office/officeart/2005/8/layout/radial5"/>
    <dgm:cxn modelId="{94FA0CD4-80E0-44A3-8972-98EB6F774D77}" type="presOf" srcId="{13D85EEC-400E-4E20-81B7-DB95E37F8D84}" destId="{545AAAD3-B669-4360-AB7D-A3973013EE94}" srcOrd="0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3D12BFF7-ACE9-402B-A52D-37402DCAB2D8}" type="presOf" srcId="{E0ACFA02-61D7-47DE-9B3D-A5A642379691}" destId="{5899DA4F-4AC2-4580-996C-316659EB2BD8}" srcOrd="0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831F04DC-191D-4CD1-AAD8-76431024748C}" type="presOf" srcId="{1CA41B5D-70E0-4FAA-8D68-642454A734FC}" destId="{B2EA20A2-83CC-4F62-AAEB-3CEE62D8E68B}" srcOrd="0" destOrd="0" presId="urn:microsoft.com/office/officeart/2005/8/layout/radial5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13970733-5FE1-47D1-8DCE-F34DCB2D874C}" type="presOf" srcId="{13D85EEC-400E-4E20-81B7-DB95E37F8D84}" destId="{DFF90E02-1D82-4812-858C-EAACE07B419E}" srcOrd="1" destOrd="0" presId="urn:microsoft.com/office/officeart/2005/8/layout/radial5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4155F084-C37D-465A-AB47-B9A29F89B07E}" type="presOf" srcId="{1CA41B5D-70E0-4FAA-8D68-642454A734FC}" destId="{0E74426D-E0D7-49D5-A564-B8E4E6170EE0}" srcOrd="1" destOrd="0" presId="urn:microsoft.com/office/officeart/2005/8/layout/radial5"/>
    <dgm:cxn modelId="{24EE8975-F58D-4358-ADE7-0C4643CE8BB7}" type="presParOf" srcId="{C715023C-4FA2-4204-ACB2-EFEB3439BC92}" destId="{5899DA4F-4AC2-4580-996C-316659EB2BD8}" srcOrd="0" destOrd="0" presId="urn:microsoft.com/office/officeart/2005/8/layout/radial5"/>
    <dgm:cxn modelId="{EFCE45D1-E2A4-4CC1-8E56-175EAF98E0BE}" type="presParOf" srcId="{C715023C-4FA2-4204-ACB2-EFEB3439BC92}" destId="{D484B623-E433-4AD1-B74D-478EC9E6FFD4}" srcOrd="1" destOrd="0" presId="urn:microsoft.com/office/officeart/2005/8/layout/radial5"/>
    <dgm:cxn modelId="{D46A29D7-8DBE-4A2B-9673-F36C5C6E5559}" type="presParOf" srcId="{D484B623-E433-4AD1-B74D-478EC9E6FFD4}" destId="{AD1A5A16-8B5C-4957-8E7D-BB191C83B78B}" srcOrd="0" destOrd="0" presId="urn:microsoft.com/office/officeart/2005/8/layout/radial5"/>
    <dgm:cxn modelId="{24DB0E62-5DAE-45CA-A00C-87A4748B962E}" type="presParOf" srcId="{C715023C-4FA2-4204-ACB2-EFEB3439BC92}" destId="{5875685E-224C-40E1-85AF-251F9C8715A5}" srcOrd="2" destOrd="0" presId="urn:microsoft.com/office/officeart/2005/8/layout/radial5"/>
    <dgm:cxn modelId="{904A05B3-CC6B-40FC-8C87-0E0F2D9AED8B}" type="presParOf" srcId="{C715023C-4FA2-4204-ACB2-EFEB3439BC92}" destId="{B2EA20A2-83CC-4F62-AAEB-3CEE62D8E68B}" srcOrd="3" destOrd="0" presId="urn:microsoft.com/office/officeart/2005/8/layout/radial5"/>
    <dgm:cxn modelId="{D20BA7F0-CAC7-412B-8D62-5E9DA238AC51}" type="presParOf" srcId="{B2EA20A2-83CC-4F62-AAEB-3CEE62D8E68B}" destId="{0E74426D-E0D7-49D5-A564-B8E4E6170EE0}" srcOrd="0" destOrd="0" presId="urn:microsoft.com/office/officeart/2005/8/layout/radial5"/>
    <dgm:cxn modelId="{4FEAD566-6979-485F-A200-9268F1F44382}" type="presParOf" srcId="{C715023C-4FA2-4204-ACB2-EFEB3439BC92}" destId="{2B36AFC8-B5B0-45C3-AE96-3C003B808DCC}" srcOrd="4" destOrd="0" presId="urn:microsoft.com/office/officeart/2005/8/layout/radial5"/>
    <dgm:cxn modelId="{CC77DC70-2674-4B0B-834C-C62686FD93BB}" type="presParOf" srcId="{C715023C-4FA2-4204-ACB2-EFEB3439BC92}" destId="{53B6A5D4-3EF8-4AFC-A302-7DF762DE6196}" srcOrd="5" destOrd="0" presId="urn:microsoft.com/office/officeart/2005/8/layout/radial5"/>
    <dgm:cxn modelId="{12CA2026-F95F-4B6C-8C00-F5ACE43DE7E8}" type="presParOf" srcId="{53B6A5D4-3EF8-4AFC-A302-7DF762DE6196}" destId="{328010BF-8350-40E4-B12D-F294479016CA}" srcOrd="0" destOrd="0" presId="urn:microsoft.com/office/officeart/2005/8/layout/radial5"/>
    <dgm:cxn modelId="{2518CA06-B949-4924-B442-87784CE63706}" type="presParOf" srcId="{C715023C-4FA2-4204-ACB2-EFEB3439BC92}" destId="{FA6CB724-71F1-4BE2-8C52-98CDB7BC08DD}" srcOrd="6" destOrd="0" presId="urn:microsoft.com/office/officeart/2005/8/layout/radial5"/>
    <dgm:cxn modelId="{BB588BEA-0B19-4283-ABD5-BA6AC7D7C35E}" type="presParOf" srcId="{C715023C-4FA2-4204-ACB2-EFEB3439BC92}" destId="{2593CA97-D317-466B-8959-5B70D8CEDDBC}" srcOrd="7" destOrd="0" presId="urn:microsoft.com/office/officeart/2005/8/layout/radial5"/>
    <dgm:cxn modelId="{F1AB0967-0FB7-40F0-A227-E1F112236248}" type="presParOf" srcId="{2593CA97-D317-466B-8959-5B70D8CEDDBC}" destId="{41DF1AF1-917A-4D50-92ED-DC86E3F3C6C5}" srcOrd="0" destOrd="0" presId="urn:microsoft.com/office/officeart/2005/8/layout/radial5"/>
    <dgm:cxn modelId="{28F4A149-1126-431F-A5BC-A110E96B5621}" type="presParOf" srcId="{C715023C-4FA2-4204-ACB2-EFEB3439BC92}" destId="{184265A1-DE1C-4861-9A3D-34229EA2AA6D}" srcOrd="8" destOrd="0" presId="urn:microsoft.com/office/officeart/2005/8/layout/radial5"/>
    <dgm:cxn modelId="{B06644E2-7338-4AD6-866D-85B196640BB0}" type="presParOf" srcId="{C715023C-4FA2-4204-ACB2-EFEB3439BC92}" destId="{545AAAD3-B669-4360-AB7D-A3973013EE94}" srcOrd="9" destOrd="0" presId="urn:microsoft.com/office/officeart/2005/8/layout/radial5"/>
    <dgm:cxn modelId="{18BD6974-5363-45FA-BEE5-DA73F3627C5A}" type="presParOf" srcId="{545AAAD3-B669-4360-AB7D-A3973013EE94}" destId="{DFF90E02-1D82-4812-858C-EAACE07B419E}" srcOrd="0" destOrd="0" presId="urn:microsoft.com/office/officeart/2005/8/layout/radial5"/>
    <dgm:cxn modelId="{036EE7F2-A8B3-47D9-8B2B-5283ED4AB104}" type="presParOf" srcId="{C715023C-4FA2-4204-ACB2-EFEB3439BC92}" destId="{CF2DF026-1428-4D4C-A205-8B5D0BFFD546}" srcOrd="10" destOrd="0" presId="urn:microsoft.com/office/officeart/2005/8/layout/radial5"/>
    <dgm:cxn modelId="{E1113473-5E87-4BB9-97A7-3A096A7DE033}" type="presParOf" srcId="{C715023C-4FA2-4204-ACB2-EFEB3439BC92}" destId="{4E58F882-26C6-4806-A312-969251E0540F}" srcOrd="11" destOrd="0" presId="urn:microsoft.com/office/officeart/2005/8/layout/radial5"/>
    <dgm:cxn modelId="{CEECFF84-F744-402F-AF9A-D202AE1947ED}" type="presParOf" srcId="{4E58F882-26C6-4806-A312-969251E0540F}" destId="{93DF5EF6-078A-41E1-9B79-C887D3F1EA64}" srcOrd="0" destOrd="0" presId="urn:microsoft.com/office/officeart/2005/8/layout/radial5"/>
    <dgm:cxn modelId="{CCB5D605-1E22-41B3-9300-18A3A192FC2C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3200" dirty="0" smtClean="0">
              <a:solidFill>
                <a:schemeClr val="tx1"/>
              </a:solidFill>
            </a:rPr>
            <a:t>jak</a:t>
          </a:r>
          <a:endParaRPr lang="cs-CZ" sz="3200" dirty="0">
            <a:solidFill>
              <a:schemeClr val="tx1"/>
            </a:solidFill>
          </a:endParaRPr>
        </a:p>
      </dgm: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623DF4-1CC0-4A2A-9B65-0BE97BF5B3D6}" type="presOf" srcId="{E276142C-D8BF-42AE-98EA-D9FC0B90C46D}" destId="{184265A1-DE1C-4861-9A3D-34229EA2AA6D}" srcOrd="0" destOrd="0" presId="urn:microsoft.com/office/officeart/2005/8/layout/radial5"/>
    <dgm:cxn modelId="{48B64924-B5C9-430D-A962-54204369DEA2}" type="presOf" srcId="{100A22A6-3ED5-4650-A96C-DA87B5D7B76F}" destId="{58884C5F-C939-4088-A314-D0BA5F4FB6B3}" srcOrd="0" destOrd="0" presId="urn:microsoft.com/office/officeart/2005/8/layout/radial5"/>
    <dgm:cxn modelId="{3E5BD960-1D2B-40A3-88E7-58B137EAEC73}" type="presOf" srcId="{13D85EEC-400E-4E20-81B7-DB95E37F8D84}" destId="{DFF90E02-1D82-4812-858C-EAACE07B419E}" srcOrd="1" destOrd="0" presId="urn:microsoft.com/office/officeart/2005/8/layout/radial5"/>
    <dgm:cxn modelId="{6BF2F133-9EF8-446F-8230-CF9807EFFF07}" type="presOf" srcId="{75B8D17D-312B-4B7D-9F31-72CF087875C5}" destId="{C715023C-4FA2-4204-ACB2-EFEB3439BC92}" srcOrd="0" destOrd="0" presId="urn:microsoft.com/office/officeart/2005/8/layout/radial5"/>
    <dgm:cxn modelId="{8C4F25E3-5A53-47A0-A5EE-5A843BE99F9E}" type="presOf" srcId="{FDD0A60D-7588-4456-B20F-AD163503AEFE}" destId="{4E58F882-26C6-4806-A312-969251E0540F}" srcOrd="0" destOrd="0" presId="urn:microsoft.com/office/officeart/2005/8/layout/radial5"/>
    <dgm:cxn modelId="{FE36BF88-A1AF-4DAE-B70A-1CD6415DBEC0}" type="presOf" srcId="{B0BB3818-A652-48E1-A250-60C4AD06AB65}" destId="{41DF1AF1-917A-4D50-92ED-DC86E3F3C6C5}" srcOrd="1" destOrd="0" presId="urn:microsoft.com/office/officeart/2005/8/layout/radial5"/>
    <dgm:cxn modelId="{54893A3D-B5B8-4610-A40E-C1EE6675E801}" type="presOf" srcId="{FDD0A60D-7588-4456-B20F-AD163503AEFE}" destId="{93DF5EF6-078A-41E1-9B79-C887D3F1EA64}" srcOrd="1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04CF15C7-3C9C-4B44-A856-FAF6E321785A}" type="presOf" srcId="{6DF42CD3-DF6E-43CC-93DE-28701BF1DE32}" destId="{5875685E-224C-40E1-85AF-251F9C8715A5}" srcOrd="0" destOrd="0" presId="urn:microsoft.com/office/officeart/2005/8/layout/radial5"/>
    <dgm:cxn modelId="{55B835E9-21AB-4898-870D-388853D90D60}" type="presOf" srcId="{E193EC17-4C17-482A-8892-E8EC32302120}" destId="{328010BF-8350-40E4-B12D-F294479016CA}" srcOrd="1" destOrd="0" presId="urn:microsoft.com/office/officeart/2005/8/layout/radial5"/>
    <dgm:cxn modelId="{68A7F938-22D8-461D-AFDC-C124548FF5EC}" type="presOf" srcId="{73AF18DC-8B79-4787-9FBE-2466CBCD7225}" destId="{AD1A5A16-8B5C-4957-8E7D-BB191C83B78B}" srcOrd="1" destOrd="0" presId="urn:microsoft.com/office/officeart/2005/8/layout/radial5"/>
    <dgm:cxn modelId="{DBF868A2-0487-4A17-98CA-10911E659413}" type="presOf" srcId="{BB0066F8-2A6A-4C0B-B5EC-93D838ED46D1}" destId="{2B36AFC8-B5B0-45C3-AE96-3C003B808DCC}" srcOrd="0" destOrd="0" presId="urn:microsoft.com/office/officeart/2005/8/layout/radial5"/>
    <dgm:cxn modelId="{993BD8F4-6F7B-4821-9768-27DD87915383}" type="presOf" srcId="{3A1F019B-DC80-4822-84F7-56FD9E3004F6}" destId="{CF2DF026-1428-4D4C-A205-8B5D0BFFD546}" srcOrd="0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A07F19FB-CBCD-4744-AA83-A0A8DD3FB0FA}" type="presOf" srcId="{1CA41B5D-70E0-4FAA-8D68-642454A734FC}" destId="{B2EA20A2-83CC-4F62-AAEB-3CEE62D8E68B}" srcOrd="0" destOrd="0" presId="urn:microsoft.com/office/officeart/2005/8/layout/radial5"/>
    <dgm:cxn modelId="{CAF9D8F3-C3AC-48B3-A5C3-0680BDD30662}" type="presOf" srcId="{73AF18DC-8B79-4787-9FBE-2466CBCD7225}" destId="{D484B623-E433-4AD1-B74D-478EC9E6FFD4}" srcOrd="0" destOrd="0" presId="urn:microsoft.com/office/officeart/2005/8/layout/radial5"/>
    <dgm:cxn modelId="{BC1CF4E6-392B-4A49-BAF9-F769758F931A}" type="presOf" srcId="{13D85EEC-400E-4E20-81B7-DB95E37F8D84}" destId="{545AAAD3-B669-4360-AB7D-A3973013EE94}" srcOrd="0" destOrd="0" presId="urn:microsoft.com/office/officeart/2005/8/layout/radial5"/>
    <dgm:cxn modelId="{A6B47B96-C7A9-498D-8F4F-7D28434A44FB}" type="presOf" srcId="{E193EC17-4C17-482A-8892-E8EC32302120}" destId="{53B6A5D4-3EF8-4AFC-A302-7DF762DE6196}" srcOrd="0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FA124BF9-61F4-4A4C-A7AC-914666102D5C}" type="presOf" srcId="{910C9971-2143-415B-B7FE-B4034C5647BD}" destId="{FA6CB724-71F1-4BE2-8C52-98CDB7BC08DD}" srcOrd="0" destOrd="0" presId="urn:microsoft.com/office/officeart/2005/8/layout/radial5"/>
    <dgm:cxn modelId="{A4F7E084-5C0C-4D6F-BC72-4906563C7775}" type="presOf" srcId="{E0ACFA02-61D7-47DE-9B3D-A5A642379691}" destId="{5899DA4F-4AC2-4580-996C-316659EB2BD8}" srcOrd="0" destOrd="0" presId="urn:microsoft.com/office/officeart/2005/8/layout/radial5"/>
    <dgm:cxn modelId="{40DD8770-3878-4AEF-81EE-3F24B0740A28}" type="presOf" srcId="{1CA41B5D-70E0-4FAA-8D68-642454A734FC}" destId="{0E74426D-E0D7-49D5-A564-B8E4E6170EE0}" srcOrd="1" destOrd="0" presId="urn:microsoft.com/office/officeart/2005/8/layout/radial5"/>
    <dgm:cxn modelId="{FCD42843-8717-4B5F-ADAF-2543F097ABCD}" type="presOf" srcId="{B0BB3818-A652-48E1-A250-60C4AD06AB65}" destId="{2593CA97-D317-466B-8959-5B70D8CEDDBC}" srcOrd="0" destOrd="0" presId="urn:microsoft.com/office/officeart/2005/8/layout/radial5"/>
    <dgm:cxn modelId="{FF87E79F-DB53-4E81-85B9-3868054DE165}" type="presParOf" srcId="{C715023C-4FA2-4204-ACB2-EFEB3439BC92}" destId="{5899DA4F-4AC2-4580-996C-316659EB2BD8}" srcOrd="0" destOrd="0" presId="urn:microsoft.com/office/officeart/2005/8/layout/radial5"/>
    <dgm:cxn modelId="{CA78D181-6CA8-4751-8D6C-D9E4B311E63B}" type="presParOf" srcId="{C715023C-4FA2-4204-ACB2-EFEB3439BC92}" destId="{D484B623-E433-4AD1-B74D-478EC9E6FFD4}" srcOrd="1" destOrd="0" presId="urn:microsoft.com/office/officeart/2005/8/layout/radial5"/>
    <dgm:cxn modelId="{12AE5CC6-52AB-4176-AACA-00D55580C0E0}" type="presParOf" srcId="{D484B623-E433-4AD1-B74D-478EC9E6FFD4}" destId="{AD1A5A16-8B5C-4957-8E7D-BB191C83B78B}" srcOrd="0" destOrd="0" presId="urn:microsoft.com/office/officeart/2005/8/layout/radial5"/>
    <dgm:cxn modelId="{F48F49B1-E07B-498F-8526-37AA3BA3C0C0}" type="presParOf" srcId="{C715023C-4FA2-4204-ACB2-EFEB3439BC92}" destId="{5875685E-224C-40E1-85AF-251F9C8715A5}" srcOrd="2" destOrd="0" presId="urn:microsoft.com/office/officeart/2005/8/layout/radial5"/>
    <dgm:cxn modelId="{655A7890-D5BC-460F-B590-511EC0E18A85}" type="presParOf" srcId="{C715023C-4FA2-4204-ACB2-EFEB3439BC92}" destId="{B2EA20A2-83CC-4F62-AAEB-3CEE62D8E68B}" srcOrd="3" destOrd="0" presId="urn:microsoft.com/office/officeart/2005/8/layout/radial5"/>
    <dgm:cxn modelId="{763690F1-53F5-4E50-9C74-05A702B143D2}" type="presParOf" srcId="{B2EA20A2-83CC-4F62-AAEB-3CEE62D8E68B}" destId="{0E74426D-E0D7-49D5-A564-B8E4E6170EE0}" srcOrd="0" destOrd="0" presId="urn:microsoft.com/office/officeart/2005/8/layout/radial5"/>
    <dgm:cxn modelId="{59998139-98FE-4E32-B53D-1C90D857FDBD}" type="presParOf" srcId="{C715023C-4FA2-4204-ACB2-EFEB3439BC92}" destId="{2B36AFC8-B5B0-45C3-AE96-3C003B808DCC}" srcOrd="4" destOrd="0" presId="urn:microsoft.com/office/officeart/2005/8/layout/radial5"/>
    <dgm:cxn modelId="{39F3C98D-DF80-4C90-BF32-E60458410AF5}" type="presParOf" srcId="{C715023C-4FA2-4204-ACB2-EFEB3439BC92}" destId="{53B6A5D4-3EF8-4AFC-A302-7DF762DE6196}" srcOrd="5" destOrd="0" presId="urn:microsoft.com/office/officeart/2005/8/layout/radial5"/>
    <dgm:cxn modelId="{5815D0E2-A1AD-4791-AD76-520499529467}" type="presParOf" srcId="{53B6A5D4-3EF8-4AFC-A302-7DF762DE6196}" destId="{328010BF-8350-40E4-B12D-F294479016CA}" srcOrd="0" destOrd="0" presId="urn:microsoft.com/office/officeart/2005/8/layout/radial5"/>
    <dgm:cxn modelId="{A28A301C-3620-41D4-B984-6B7F9CC99E4E}" type="presParOf" srcId="{C715023C-4FA2-4204-ACB2-EFEB3439BC92}" destId="{FA6CB724-71F1-4BE2-8C52-98CDB7BC08DD}" srcOrd="6" destOrd="0" presId="urn:microsoft.com/office/officeart/2005/8/layout/radial5"/>
    <dgm:cxn modelId="{E501D870-9E79-48C9-A158-B4E8B21A9AE8}" type="presParOf" srcId="{C715023C-4FA2-4204-ACB2-EFEB3439BC92}" destId="{2593CA97-D317-466B-8959-5B70D8CEDDBC}" srcOrd="7" destOrd="0" presId="urn:microsoft.com/office/officeart/2005/8/layout/radial5"/>
    <dgm:cxn modelId="{9476979F-7A6F-4AEA-9FAD-CBE4DA2DD9FF}" type="presParOf" srcId="{2593CA97-D317-466B-8959-5B70D8CEDDBC}" destId="{41DF1AF1-917A-4D50-92ED-DC86E3F3C6C5}" srcOrd="0" destOrd="0" presId="urn:microsoft.com/office/officeart/2005/8/layout/radial5"/>
    <dgm:cxn modelId="{103AD1C1-3EA1-47C3-A0DF-8C9648E86187}" type="presParOf" srcId="{C715023C-4FA2-4204-ACB2-EFEB3439BC92}" destId="{184265A1-DE1C-4861-9A3D-34229EA2AA6D}" srcOrd="8" destOrd="0" presId="urn:microsoft.com/office/officeart/2005/8/layout/radial5"/>
    <dgm:cxn modelId="{F8D5A822-EA06-4D25-9D25-99B82C3317D9}" type="presParOf" srcId="{C715023C-4FA2-4204-ACB2-EFEB3439BC92}" destId="{545AAAD3-B669-4360-AB7D-A3973013EE94}" srcOrd="9" destOrd="0" presId="urn:microsoft.com/office/officeart/2005/8/layout/radial5"/>
    <dgm:cxn modelId="{C081A0B3-1722-47A2-85AC-5E895DF37241}" type="presParOf" srcId="{545AAAD3-B669-4360-AB7D-A3973013EE94}" destId="{DFF90E02-1D82-4812-858C-EAACE07B419E}" srcOrd="0" destOrd="0" presId="urn:microsoft.com/office/officeart/2005/8/layout/radial5"/>
    <dgm:cxn modelId="{598925E9-3637-43FF-A5CB-F260C163724A}" type="presParOf" srcId="{C715023C-4FA2-4204-ACB2-EFEB3439BC92}" destId="{CF2DF026-1428-4D4C-A205-8B5D0BFFD546}" srcOrd="10" destOrd="0" presId="urn:microsoft.com/office/officeart/2005/8/layout/radial5"/>
    <dgm:cxn modelId="{276BB15A-59C4-4EB0-919A-1252AB6FD313}" type="presParOf" srcId="{C715023C-4FA2-4204-ACB2-EFEB3439BC92}" destId="{4E58F882-26C6-4806-A312-969251E0540F}" srcOrd="11" destOrd="0" presId="urn:microsoft.com/office/officeart/2005/8/layout/radial5"/>
    <dgm:cxn modelId="{DEC4E2CB-5D0A-42D5-A103-D7B131C747BC}" type="presParOf" srcId="{4E58F882-26C6-4806-A312-969251E0540F}" destId="{93DF5EF6-078A-41E1-9B79-C887D3F1EA64}" srcOrd="0" destOrd="0" presId="urn:microsoft.com/office/officeart/2005/8/layout/radial5"/>
    <dgm:cxn modelId="{13B7554C-0F16-4681-85F4-BC175ED9CC30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FF0000"/>
        </a:solidFill>
      </dgm:spPr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co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CF4665A3-2391-412F-985D-6818B4B5D915}" type="presOf" srcId="{E193EC17-4C17-482A-8892-E8EC32302120}" destId="{53B6A5D4-3EF8-4AFC-A302-7DF762DE6196}" srcOrd="0" destOrd="0" presId="urn:microsoft.com/office/officeart/2005/8/layout/radial5"/>
    <dgm:cxn modelId="{42C4A2CA-FA23-4AC7-A164-FC1C22E072FE}" type="presOf" srcId="{E276142C-D8BF-42AE-98EA-D9FC0B90C46D}" destId="{184265A1-DE1C-4861-9A3D-34229EA2AA6D}" srcOrd="0" destOrd="0" presId="urn:microsoft.com/office/officeart/2005/8/layout/radial5"/>
    <dgm:cxn modelId="{B955E38B-121A-411A-9232-21964F388788}" type="presOf" srcId="{E0ACFA02-61D7-47DE-9B3D-A5A642379691}" destId="{5899DA4F-4AC2-4580-996C-316659EB2BD8}" srcOrd="0" destOrd="0" presId="urn:microsoft.com/office/officeart/2005/8/layout/radial5"/>
    <dgm:cxn modelId="{7EE46A65-50B2-45E5-B5DC-BFDF8AD7B121}" type="presOf" srcId="{6DF42CD3-DF6E-43CC-93DE-28701BF1DE32}" destId="{5875685E-224C-40E1-85AF-251F9C8715A5}" srcOrd="0" destOrd="0" presId="urn:microsoft.com/office/officeart/2005/8/layout/radial5"/>
    <dgm:cxn modelId="{4078A23F-49A4-4EA3-AE3C-9F14E8F7AB60}" type="presOf" srcId="{1CA41B5D-70E0-4FAA-8D68-642454A734FC}" destId="{0E74426D-E0D7-49D5-A564-B8E4E6170EE0}" srcOrd="1" destOrd="0" presId="urn:microsoft.com/office/officeart/2005/8/layout/radial5"/>
    <dgm:cxn modelId="{A399800B-52ED-4AB1-8764-52D01D4D0F7A}" type="presOf" srcId="{B0BB3818-A652-48E1-A250-60C4AD06AB65}" destId="{41DF1AF1-917A-4D50-92ED-DC86E3F3C6C5}" srcOrd="1" destOrd="0" presId="urn:microsoft.com/office/officeart/2005/8/layout/radial5"/>
    <dgm:cxn modelId="{1B541491-5DEE-4DFF-AD53-B14432ABB27C}" type="presOf" srcId="{75B8D17D-312B-4B7D-9F31-72CF087875C5}" destId="{C715023C-4FA2-4204-ACB2-EFEB3439BC92}" srcOrd="0" destOrd="0" presId="urn:microsoft.com/office/officeart/2005/8/layout/radial5"/>
    <dgm:cxn modelId="{501E3984-DFD0-4283-881D-D1F7CC1B13AD}" type="presOf" srcId="{13D85EEC-400E-4E20-81B7-DB95E37F8D84}" destId="{545AAAD3-B669-4360-AB7D-A3973013EE94}" srcOrd="0" destOrd="0" presId="urn:microsoft.com/office/officeart/2005/8/layout/radial5"/>
    <dgm:cxn modelId="{7F0A6DB2-68EC-42CC-9165-24D1F2E6874E}" type="presOf" srcId="{1CA41B5D-70E0-4FAA-8D68-642454A734FC}" destId="{B2EA20A2-83CC-4F62-AAEB-3CEE62D8E68B}" srcOrd="0" destOrd="0" presId="urn:microsoft.com/office/officeart/2005/8/layout/radial5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54626319-F490-47B9-A85F-D63B817A69A9}" type="presOf" srcId="{FDD0A60D-7588-4456-B20F-AD163503AEFE}" destId="{93DF5EF6-078A-41E1-9B79-C887D3F1EA64}" srcOrd="1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AB00BE32-DC37-4B6A-8E46-B45E43FA1C58}" type="presOf" srcId="{13D85EEC-400E-4E20-81B7-DB95E37F8D84}" destId="{DFF90E02-1D82-4812-858C-EAACE07B419E}" srcOrd="1" destOrd="0" presId="urn:microsoft.com/office/officeart/2005/8/layout/radial5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46531653-D8D0-4B65-84AA-62F4578F9C72}" type="presOf" srcId="{BB0066F8-2A6A-4C0B-B5EC-93D838ED46D1}" destId="{2B36AFC8-B5B0-45C3-AE96-3C003B808DCC}" srcOrd="0" destOrd="0" presId="urn:microsoft.com/office/officeart/2005/8/layout/radial5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E863C9AD-B8D8-475B-85D9-8014415C8B2F}" type="presOf" srcId="{73AF18DC-8B79-4787-9FBE-2466CBCD7225}" destId="{D484B623-E433-4AD1-B74D-478EC9E6FFD4}" srcOrd="0" destOrd="0" presId="urn:microsoft.com/office/officeart/2005/8/layout/radial5"/>
    <dgm:cxn modelId="{9797DA28-D955-48F6-A340-FF69A49FE3EB}" type="presOf" srcId="{910C9971-2143-415B-B7FE-B4034C5647BD}" destId="{FA6CB724-71F1-4BE2-8C52-98CDB7BC08DD}" srcOrd="0" destOrd="0" presId="urn:microsoft.com/office/officeart/2005/8/layout/radial5"/>
    <dgm:cxn modelId="{E8FBD873-76FA-465E-9C3C-3E8F558A1EE6}" type="presOf" srcId="{73AF18DC-8B79-4787-9FBE-2466CBCD7225}" destId="{AD1A5A16-8B5C-4957-8E7D-BB191C83B78B}" srcOrd="1" destOrd="0" presId="urn:microsoft.com/office/officeart/2005/8/layout/radial5"/>
    <dgm:cxn modelId="{F34304D7-382B-46F2-909C-565B5EEE4F3E}" type="presOf" srcId="{100A22A6-3ED5-4650-A96C-DA87B5D7B76F}" destId="{58884C5F-C939-4088-A314-D0BA5F4FB6B3}" srcOrd="0" destOrd="0" presId="urn:microsoft.com/office/officeart/2005/8/layout/radial5"/>
    <dgm:cxn modelId="{A79DF2C5-82BF-40BE-8159-4726D83299B8}" type="presOf" srcId="{3A1F019B-DC80-4822-84F7-56FD9E3004F6}" destId="{CF2DF026-1428-4D4C-A205-8B5D0BFFD546}" srcOrd="0" destOrd="0" presId="urn:microsoft.com/office/officeart/2005/8/layout/radial5"/>
    <dgm:cxn modelId="{DD5F9C94-367D-421A-8B19-DF447D4B142A}" type="presOf" srcId="{E193EC17-4C17-482A-8892-E8EC32302120}" destId="{328010BF-8350-40E4-B12D-F294479016CA}" srcOrd="1" destOrd="0" presId="urn:microsoft.com/office/officeart/2005/8/layout/radial5"/>
    <dgm:cxn modelId="{204666DB-444B-4BBE-A11A-0807B8AA7769}" type="presOf" srcId="{B0BB3818-A652-48E1-A250-60C4AD06AB65}" destId="{2593CA97-D317-466B-8959-5B70D8CEDDBC}" srcOrd="0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7DB5B5CE-EB23-4BFC-A12D-3ECB31330C64}" type="presOf" srcId="{FDD0A60D-7588-4456-B20F-AD163503AEFE}" destId="{4E58F882-26C6-4806-A312-969251E0540F}" srcOrd="0" destOrd="0" presId="urn:microsoft.com/office/officeart/2005/8/layout/radial5"/>
    <dgm:cxn modelId="{9FA4BC3A-C302-4027-8BB6-58440B5AEF2D}" type="presParOf" srcId="{C715023C-4FA2-4204-ACB2-EFEB3439BC92}" destId="{5899DA4F-4AC2-4580-996C-316659EB2BD8}" srcOrd="0" destOrd="0" presId="urn:microsoft.com/office/officeart/2005/8/layout/radial5"/>
    <dgm:cxn modelId="{98124372-B56F-4DA0-8FD2-7704853CADA5}" type="presParOf" srcId="{C715023C-4FA2-4204-ACB2-EFEB3439BC92}" destId="{D484B623-E433-4AD1-B74D-478EC9E6FFD4}" srcOrd="1" destOrd="0" presId="urn:microsoft.com/office/officeart/2005/8/layout/radial5"/>
    <dgm:cxn modelId="{C56A657D-300F-4149-907C-B6A4E340145A}" type="presParOf" srcId="{D484B623-E433-4AD1-B74D-478EC9E6FFD4}" destId="{AD1A5A16-8B5C-4957-8E7D-BB191C83B78B}" srcOrd="0" destOrd="0" presId="urn:microsoft.com/office/officeart/2005/8/layout/radial5"/>
    <dgm:cxn modelId="{B0F4BA03-26C9-4D3D-ADD8-268F705DE2A2}" type="presParOf" srcId="{C715023C-4FA2-4204-ACB2-EFEB3439BC92}" destId="{5875685E-224C-40E1-85AF-251F9C8715A5}" srcOrd="2" destOrd="0" presId="urn:microsoft.com/office/officeart/2005/8/layout/radial5"/>
    <dgm:cxn modelId="{04155264-07D3-4625-9E3C-61480FF57669}" type="presParOf" srcId="{C715023C-4FA2-4204-ACB2-EFEB3439BC92}" destId="{B2EA20A2-83CC-4F62-AAEB-3CEE62D8E68B}" srcOrd="3" destOrd="0" presId="urn:microsoft.com/office/officeart/2005/8/layout/radial5"/>
    <dgm:cxn modelId="{F9CED2E1-4263-4911-8AFF-9D6EEBC2DAA3}" type="presParOf" srcId="{B2EA20A2-83CC-4F62-AAEB-3CEE62D8E68B}" destId="{0E74426D-E0D7-49D5-A564-B8E4E6170EE0}" srcOrd="0" destOrd="0" presId="urn:microsoft.com/office/officeart/2005/8/layout/radial5"/>
    <dgm:cxn modelId="{FD7440C7-13E1-43F6-9AD7-8CDAED648EC9}" type="presParOf" srcId="{C715023C-4FA2-4204-ACB2-EFEB3439BC92}" destId="{2B36AFC8-B5B0-45C3-AE96-3C003B808DCC}" srcOrd="4" destOrd="0" presId="urn:microsoft.com/office/officeart/2005/8/layout/radial5"/>
    <dgm:cxn modelId="{F68CD048-E543-415C-BDB9-D9CCF26CE252}" type="presParOf" srcId="{C715023C-4FA2-4204-ACB2-EFEB3439BC92}" destId="{53B6A5D4-3EF8-4AFC-A302-7DF762DE6196}" srcOrd="5" destOrd="0" presId="urn:microsoft.com/office/officeart/2005/8/layout/radial5"/>
    <dgm:cxn modelId="{B8D05809-3B9B-48AC-8030-B60C85F23D8E}" type="presParOf" srcId="{53B6A5D4-3EF8-4AFC-A302-7DF762DE6196}" destId="{328010BF-8350-40E4-B12D-F294479016CA}" srcOrd="0" destOrd="0" presId="urn:microsoft.com/office/officeart/2005/8/layout/radial5"/>
    <dgm:cxn modelId="{87094D30-6207-4A54-B588-C146F65C11EC}" type="presParOf" srcId="{C715023C-4FA2-4204-ACB2-EFEB3439BC92}" destId="{FA6CB724-71F1-4BE2-8C52-98CDB7BC08DD}" srcOrd="6" destOrd="0" presId="urn:microsoft.com/office/officeart/2005/8/layout/radial5"/>
    <dgm:cxn modelId="{F323E029-D2CB-4D89-BA3E-13653009F8A4}" type="presParOf" srcId="{C715023C-4FA2-4204-ACB2-EFEB3439BC92}" destId="{2593CA97-D317-466B-8959-5B70D8CEDDBC}" srcOrd="7" destOrd="0" presId="urn:microsoft.com/office/officeart/2005/8/layout/radial5"/>
    <dgm:cxn modelId="{0B24F031-1C66-42B1-92C9-9C140BCC99AD}" type="presParOf" srcId="{2593CA97-D317-466B-8959-5B70D8CEDDBC}" destId="{41DF1AF1-917A-4D50-92ED-DC86E3F3C6C5}" srcOrd="0" destOrd="0" presId="urn:microsoft.com/office/officeart/2005/8/layout/radial5"/>
    <dgm:cxn modelId="{01BDF8F3-B80F-4BC9-B79E-4921BB8B2B6B}" type="presParOf" srcId="{C715023C-4FA2-4204-ACB2-EFEB3439BC92}" destId="{184265A1-DE1C-4861-9A3D-34229EA2AA6D}" srcOrd="8" destOrd="0" presId="urn:microsoft.com/office/officeart/2005/8/layout/radial5"/>
    <dgm:cxn modelId="{9C894F65-09C9-4D11-B1B5-B4498BA640A5}" type="presParOf" srcId="{C715023C-4FA2-4204-ACB2-EFEB3439BC92}" destId="{545AAAD3-B669-4360-AB7D-A3973013EE94}" srcOrd="9" destOrd="0" presId="urn:microsoft.com/office/officeart/2005/8/layout/radial5"/>
    <dgm:cxn modelId="{973CC403-8F2A-4B74-9BF6-5447299176E2}" type="presParOf" srcId="{545AAAD3-B669-4360-AB7D-A3973013EE94}" destId="{DFF90E02-1D82-4812-858C-EAACE07B419E}" srcOrd="0" destOrd="0" presId="urn:microsoft.com/office/officeart/2005/8/layout/radial5"/>
    <dgm:cxn modelId="{BBE33B01-ED72-4527-938A-7E6CE43C1BAC}" type="presParOf" srcId="{C715023C-4FA2-4204-ACB2-EFEB3439BC92}" destId="{CF2DF026-1428-4D4C-A205-8B5D0BFFD546}" srcOrd="10" destOrd="0" presId="urn:microsoft.com/office/officeart/2005/8/layout/radial5"/>
    <dgm:cxn modelId="{CA3F2178-79A0-4ABC-B74F-DA8E5E479A20}" type="presParOf" srcId="{C715023C-4FA2-4204-ACB2-EFEB3439BC92}" destId="{4E58F882-26C6-4806-A312-969251E0540F}" srcOrd="11" destOrd="0" presId="urn:microsoft.com/office/officeart/2005/8/layout/radial5"/>
    <dgm:cxn modelId="{7CDEC7DD-C352-480E-A3B7-6304EE176B1A}" type="presParOf" srcId="{4E58F882-26C6-4806-A312-969251E0540F}" destId="{93DF5EF6-078A-41E1-9B79-C887D3F1EA64}" srcOrd="0" destOrd="0" presId="urn:microsoft.com/office/officeart/2005/8/layout/radial5"/>
    <dgm:cxn modelId="{2AA2324C-1EF5-4B8A-A5D3-6CC577E7622B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kdo</a:t>
          </a:r>
          <a:endParaRPr lang="cs-CZ" sz="28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3FED84-2E92-430E-BD21-1DF534BD7BBC}" type="presOf" srcId="{73AF18DC-8B79-4787-9FBE-2466CBCD7225}" destId="{AD1A5A16-8B5C-4957-8E7D-BB191C83B78B}" srcOrd="1" destOrd="0" presId="urn:microsoft.com/office/officeart/2005/8/layout/radial5"/>
    <dgm:cxn modelId="{62A7DD06-3966-4610-8EDE-1CB36D68390C}" type="presOf" srcId="{1CA41B5D-70E0-4FAA-8D68-642454A734FC}" destId="{0E74426D-E0D7-49D5-A564-B8E4E6170EE0}" srcOrd="1" destOrd="0" presId="urn:microsoft.com/office/officeart/2005/8/layout/radial5"/>
    <dgm:cxn modelId="{07DC3A46-5AC9-4143-852A-39991A48EFEE}" type="presOf" srcId="{73AF18DC-8B79-4787-9FBE-2466CBCD7225}" destId="{D484B623-E433-4AD1-B74D-478EC9E6FFD4}" srcOrd="0" destOrd="0" presId="urn:microsoft.com/office/officeart/2005/8/layout/radial5"/>
    <dgm:cxn modelId="{14CC883B-5CC1-45AA-BB5B-B29A371A35C7}" type="presOf" srcId="{6DF42CD3-DF6E-43CC-93DE-28701BF1DE32}" destId="{5875685E-224C-40E1-85AF-251F9C8715A5}" srcOrd="0" destOrd="0" presId="urn:microsoft.com/office/officeart/2005/8/layout/radial5"/>
    <dgm:cxn modelId="{E15F9A4D-3105-450C-B29A-25D46DCA4AC1}" type="presOf" srcId="{910C9971-2143-415B-B7FE-B4034C5647BD}" destId="{FA6CB724-71F1-4BE2-8C52-98CDB7BC08DD}" srcOrd="0" destOrd="0" presId="urn:microsoft.com/office/officeart/2005/8/layout/radial5"/>
    <dgm:cxn modelId="{C2D80D33-B08E-411C-BB76-C37D9916FD8C}" type="presOf" srcId="{75B8D17D-312B-4B7D-9F31-72CF087875C5}" destId="{C715023C-4FA2-4204-ACB2-EFEB3439BC92}" srcOrd="0" destOrd="0" presId="urn:microsoft.com/office/officeart/2005/8/layout/radial5"/>
    <dgm:cxn modelId="{BFDFCE92-94E2-472B-9697-CA88080233C7}" type="presOf" srcId="{FDD0A60D-7588-4456-B20F-AD163503AEFE}" destId="{4E58F882-26C6-4806-A312-969251E0540F}" srcOrd="0" destOrd="0" presId="urn:microsoft.com/office/officeart/2005/8/layout/radial5"/>
    <dgm:cxn modelId="{5AAEE38D-3631-4AA4-8760-47C41C2D0EC8}" type="presOf" srcId="{FDD0A60D-7588-4456-B20F-AD163503AEFE}" destId="{93DF5EF6-078A-41E1-9B79-C887D3F1EA64}" srcOrd="1" destOrd="0" presId="urn:microsoft.com/office/officeart/2005/8/layout/radial5"/>
    <dgm:cxn modelId="{D1B5A972-D368-496A-BEFB-FCD2F7B39B44}" type="presOf" srcId="{3A1F019B-DC80-4822-84F7-56FD9E3004F6}" destId="{CF2DF026-1428-4D4C-A205-8B5D0BFFD546}" srcOrd="0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6E3E89D7-A305-450B-BFE1-1C770266BEF6}" type="presOf" srcId="{1CA41B5D-70E0-4FAA-8D68-642454A734FC}" destId="{B2EA20A2-83CC-4F62-AAEB-3CEE62D8E68B}" srcOrd="0" destOrd="0" presId="urn:microsoft.com/office/officeart/2005/8/layout/radial5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E461102B-32C9-4ACA-8B5B-D39C0FA5E3CD}" type="presOf" srcId="{BB0066F8-2A6A-4C0B-B5EC-93D838ED46D1}" destId="{2B36AFC8-B5B0-45C3-AE96-3C003B808DCC}" srcOrd="0" destOrd="0" presId="urn:microsoft.com/office/officeart/2005/8/layout/radial5"/>
    <dgm:cxn modelId="{4F2DEFF7-36D8-436B-B85E-AEC53017B3A8}" type="presOf" srcId="{E276142C-D8BF-42AE-98EA-D9FC0B90C46D}" destId="{184265A1-DE1C-4861-9A3D-34229EA2AA6D}" srcOrd="0" destOrd="0" presId="urn:microsoft.com/office/officeart/2005/8/layout/radial5"/>
    <dgm:cxn modelId="{F2B2C8EF-8740-4067-8889-D73D85874258}" type="presOf" srcId="{E0ACFA02-61D7-47DE-9B3D-A5A642379691}" destId="{5899DA4F-4AC2-4580-996C-316659EB2BD8}" srcOrd="0" destOrd="0" presId="urn:microsoft.com/office/officeart/2005/8/layout/radial5"/>
    <dgm:cxn modelId="{298D33EF-1F72-49D9-A8DB-BB689577DE3A}" type="presOf" srcId="{13D85EEC-400E-4E20-81B7-DB95E37F8D84}" destId="{545AAAD3-B669-4360-AB7D-A3973013EE94}" srcOrd="0" destOrd="0" presId="urn:microsoft.com/office/officeart/2005/8/layout/radial5"/>
    <dgm:cxn modelId="{BDD1FD13-B1D0-4418-8159-0E550870BF40}" type="presOf" srcId="{B0BB3818-A652-48E1-A250-60C4AD06AB65}" destId="{41DF1AF1-917A-4D50-92ED-DC86E3F3C6C5}" srcOrd="1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6935B8EE-C248-4998-87F5-3B11FAA74539}" type="presOf" srcId="{100A22A6-3ED5-4650-A96C-DA87B5D7B76F}" destId="{58884C5F-C939-4088-A314-D0BA5F4FB6B3}" srcOrd="0" destOrd="0" presId="urn:microsoft.com/office/officeart/2005/8/layout/radial5"/>
    <dgm:cxn modelId="{751C493B-A91C-4179-BE77-F5CAE32A3E18}" type="presOf" srcId="{E193EC17-4C17-482A-8892-E8EC32302120}" destId="{53B6A5D4-3EF8-4AFC-A302-7DF762DE6196}" srcOrd="0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4B1FD0ED-CAF3-4E5A-AB66-C2EC2402DEC7}" type="presOf" srcId="{E193EC17-4C17-482A-8892-E8EC32302120}" destId="{328010BF-8350-40E4-B12D-F294479016CA}" srcOrd="1" destOrd="0" presId="urn:microsoft.com/office/officeart/2005/8/layout/radial5"/>
    <dgm:cxn modelId="{FFB7CE0D-CD08-41B5-A262-3C062545F924}" type="presOf" srcId="{13D85EEC-400E-4E20-81B7-DB95E37F8D84}" destId="{DFF90E02-1D82-4812-858C-EAACE07B419E}" srcOrd="1" destOrd="0" presId="urn:microsoft.com/office/officeart/2005/8/layout/radial5"/>
    <dgm:cxn modelId="{91AAE720-1F61-47AD-A992-4CABC0454EA0}" type="presOf" srcId="{B0BB3818-A652-48E1-A250-60C4AD06AB65}" destId="{2593CA97-D317-466B-8959-5B70D8CEDDBC}" srcOrd="0" destOrd="0" presId="urn:microsoft.com/office/officeart/2005/8/layout/radial5"/>
    <dgm:cxn modelId="{FF22E9F4-3EAF-4499-9582-2BA71B5B0BE6}" type="presParOf" srcId="{C715023C-4FA2-4204-ACB2-EFEB3439BC92}" destId="{5899DA4F-4AC2-4580-996C-316659EB2BD8}" srcOrd="0" destOrd="0" presId="urn:microsoft.com/office/officeart/2005/8/layout/radial5"/>
    <dgm:cxn modelId="{B7174FF4-E441-4CD8-9D75-44E4CDF5F767}" type="presParOf" srcId="{C715023C-4FA2-4204-ACB2-EFEB3439BC92}" destId="{D484B623-E433-4AD1-B74D-478EC9E6FFD4}" srcOrd="1" destOrd="0" presId="urn:microsoft.com/office/officeart/2005/8/layout/radial5"/>
    <dgm:cxn modelId="{6224B88C-07CD-4A33-A32D-C56E39E1DFF8}" type="presParOf" srcId="{D484B623-E433-4AD1-B74D-478EC9E6FFD4}" destId="{AD1A5A16-8B5C-4957-8E7D-BB191C83B78B}" srcOrd="0" destOrd="0" presId="urn:microsoft.com/office/officeart/2005/8/layout/radial5"/>
    <dgm:cxn modelId="{69040BC0-DEE6-4029-B549-691BD48A6775}" type="presParOf" srcId="{C715023C-4FA2-4204-ACB2-EFEB3439BC92}" destId="{5875685E-224C-40E1-85AF-251F9C8715A5}" srcOrd="2" destOrd="0" presId="urn:microsoft.com/office/officeart/2005/8/layout/radial5"/>
    <dgm:cxn modelId="{277B6AAE-0858-48CF-A249-D6F5E9E1F4BE}" type="presParOf" srcId="{C715023C-4FA2-4204-ACB2-EFEB3439BC92}" destId="{B2EA20A2-83CC-4F62-AAEB-3CEE62D8E68B}" srcOrd="3" destOrd="0" presId="urn:microsoft.com/office/officeart/2005/8/layout/radial5"/>
    <dgm:cxn modelId="{E2BCAE38-5681-4C61-9BA5-52A849BC3502}" type="presParOf" srcId="{B2EA20A2-83CC-4F62-AAEB-3CEE62D8E68B}" destId="{0E74426D-E0D7-49D5-A564-B8E4E6170EE0}" srcOrd="0" destOrd="0" presId="urn:microsoft.com/office/officeart/2005/8/layout/radial5"/>
    <dgm:cxn modelId="{EED42A1A-5E74-4E00-9E8F-9DF75AE05881}" type="presParOf" srcId="{C715023C-4FA2-4204-ACB2-EFEB3439BC92}" destId="{2B36AFC8-B5B0-45C3-AE96-3C003B808DCC}" srcOrd="4" destOrd="0" presId="urn:microsoft.com/office/officeart/2005/8/layout/radial5"/>
    <dgm:cxn modelId="{AC434180-C8E3-4ACE-8AB3-58D04E37EB01}" type="presParOf" srcId="{C715023C-4FA2-4204-ACB2-EFEB3439BC92}" destId="{53B6A5D4-3EF8-4AFC-A302-7DF762DE6196}" srcOrd="5" destOrd="0" presId="urn:microsoft.com/office/officeart/2005/8/layout/radial5"/>
    <dgm:cxn modelId="{BCF2C4D2-86CD-4E5A-A016-D6FFFFE16861}" type="presParOf" srcId="{53B6A5D4-3EF8-4AFC-A302-7DF762DE6196}" destId="{328010BF-8350-40E4-B12D-F294479016CA}" srcOrd="0" destOrd="0" presId="urn:microsoft.com/office/officeart/2005/8/layout/radial5"/>
    <dgm:cxn modelId="{02E0C63D-C396-4123-8F4F-4A61D299599C}" type="presParOf" srcId="{C715023C-4FA2-4204-ACB2-EFEB3439BC92}" destId="{FA6CB724-71F1-4BE2-8C52-98CDB7BC08DD}" srcOrd="6" destOrd="0" presId="urn:microsoft.com/office/officeart/2005/8/layout/radial5"/>
    <dgm:cxn modelId="{DFE603A6-6121-4BE1-847B-F9E625914B05}" type="presParOf" srcId="{C715023C-4FA2-4204-ACB2-EFEB3439BC92}" destId="{2593CA97-D317-466B-8959-5B70D8CEDDBC}" srcOrd="7" destOrd="0" presId="urn:microsoft.com/office/officeart/2005/8/layout/radial5"/>
    <dgm:cxn modelId="{05987C14-129F-4471-AF40-E31D898C3FC3}" type="presParOf" srcId="{2593CA97-D317-466B-8959-5B70D8CEDDBC}" destId="{41DF1AF1-917A-4D50-92ED-DC86E3F3C6C5}" srcOrd="0" destOrd="0" presId="urn:microsoft.com/office/officeart/2005/8/layout/radial5"/>
    <dgm:cxn modelId="{EE6121FF-8CB5-4189-B84B-DC39E9BFB1D8}" type="presParOf" srcId="{C715023C-4FA2-4204-ACB2-EFEB3439BC92}" destId="{184265A1-DE1C-4861-9A3D-34229EA2AA6D}" srcOrd="8" destOrd="0" presId="urn:microsoft.com/office/officeart/2005/8/layout/radial5"/>
    <dgm:cxn modelId="{DD9EDD98-E20B-4503-8ED1-C36F09B4DD9B}" type="presParOf" srcId="{C715023C-4FA2-4204-ACB2-EFEB3439BC92}" destId="{545AAAD3-B669-4360-AB7D-A3973013EE94}" srcOrd="9" destOrd="0" presId="urn:microsoft.com/office/officeart/2005/8/layout/radial5"/>
    <dgm:cxn modelId="{237B1E60-044E-44C5-8A9A-1DB0FFEFB046}" type="presParOf" srcId="{545AAAD3-B669-4360-AB7D-A3973013EE94}" destId="{DFF90E02-1D82-4812-858C-EAACE07B419E}" srcOrd="0" destOrd="0" presId="urn:microsoft.com/office/officeart/2005/8/layout/radial5"/>
    <dgm:cxn modelId="{AD70D7A6-CD74-485F-8D05-48EEE6C1830A}" type="presParOf" srcId="{C715023C-4FA2-4204-ACB2-EFEB3439BC92}" destId="{CF2DF026-1428-4D4C-A205-8B5D0BFFD546}" srcOrd="10" destOrd="0" presId="urn:microsoft.com/office/officeart/2005/8/layout/radial5"/>
    <dgm:cxn modelId="{F5025D7E-5299-4780-81E5-543986C44217}" type="presParOf" srcId="{C715023C-4FA2-4204-ACB2-EFEB3439BC92}" destId="{4E58F882-26C6-4806-A312-969251E0540F}" srcOrd="11" destOrd="0" presId="urn:microsoft.com/office/officeart/2005/8/layout/radial5"/>
    <dgm:cxn modelId="{494B99D0-D50E-4FF8-89AE-B08B7C07E40C}" type="presParOf" srcId="{4E58F882-26C6-4806-A312-969251E0540F}" destId="{93DF5EF6-078A-41E1-9B79-C887D3F1EA64}" srcOrd="0" destOrd="0" presId="urn:microsoft.com/office/officeart/2005/8/layout/radial5"/>
    <dgm:cxn modelId="{F16EF6C3-92D8-4A1B-9793-78F2B00C3584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FF0000"/>
        </a:solidFill>
      </dgm:spPr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kde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F182A4-E599-4BEC-AA78-A91FF3C90035}" type="presOf" srcId="{6DF42CD3-DF6E-43CC-93DE-28701BF1DE32}" destId="{5875685E-224C-40E1-85AF-251F9C8715A5}" srcOrd="0" destOrd="0" presId="urn:microsoft.com/office/officeart/2005/8/layout/radial5"/>
    <dgm:cxn modelId="{590292C8-B01E-45D1-B326-CFB79E21DE49}" type="presOf" srcId="{1CA41B5D-70E0-4FAA-8D68-642454A734FC}" destId="{0E74426D-E0D7-49D5-A564-B8E4E6170EE0}" srcOrd="1" destOrd="0" presId="urn:microsoft.com/office/officeart/2005/8/layout/radial5"/>
    <dgm:cxn modelId="{C4B0CA97-5E72-4455-880B-D4892DA4DB60}" type="presOf" srcId="{13D85EEC-400E-4E20-81B7-DB95E37F8D84}" destId="{545AAAD3-B669-4360-AB7D-A3973013EE94}" srcOrd="0" destOrd="0" presId="urn:microsoft.com/office/officeart/2005/8/layout/radial5"/>
    <dgm:cxn modelId="{C9FBBF8A-563D-411A-97CE-CC3C768D6D09}" type="presOf" srcId="{910C9971-2143-415B-B7FE-B4034C5647BD}" destId="{FA6CB724-71F1-4BE2-8C52-98CDB7BC08DD}" srcOrd="0" destOrd="0" presId="urn:microsoft.com/office/officeart/2005/8/layout/radial5"/>
    <dgm:cxn modelId="{64A159D7-0F75-4E79-9627-97D4FD85024A}" type="presOf" srcId="{75B8D17D-312B-4B7D-9F31-72CF087875C5}" destId="{C715023C-4FA2-4204-ACB2-EFEB3439BC92}" srcOrd="0" destOrd="0" presId="urn:microsoft.com/office/officeart/2005/8/layout/radial5"/>
    <dgm:cxn modelId="{5C3273B6-A598-4344-AB65-19CD394B2EAA}" type="presOf" srcId="{FDD0A60D-7588-4456-B20F-AD163503AEFE}" destId="{93DF5EF6-078A-41E1-9B79-C887D3F1EA64}" srcOrd="1" destOrd="0" presId="urn:microsoft.com/office/officeart/2005/8/layout/radial5"/>
    <dgm:cxn modelId="{B3F4DCF9-8C15-4D23-A75C-F6514C4EF8F4}" type="presOf" srcId="{E0ACFA02-61D7-47DE-9B3D-A5A642379691}" destId="{5899DA4F-4AC2-4580-996C-316659EB2BD8}" srcOrd="0" destOrd="0" presId="urn:microsoft.com/office/officeart/2005/8/layout/radial5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DA3FAA6A-9B47-450B-B363-89B886C0D4D9}" type="presOf" srcId="{E276142C-D8BF-42AE-98EA-D9FC0B90C46D}" destId="{184265A1-DE1C-4861-9A3D-34229EA2AA6D}" srcOrd="0" destOrd="0" presId="urn:microsoft.com/office/officeart/2005/8/layout/radial5"/>
    <dgm:cxn modelId="{F3D45E0E-383D-4B70-B927-E23703F9DF13}" type="presOf" srcId="{B0BB3818-A652-48E1-A250-60C4AD06AB65}" destId="{41DF1AF1-917A-4D50-92ED-DC86E3F3C6C5}" srcOrd="1" destOrd="0" presId="urn:microsoft.com/office/officeart/2005/8/layout/radial5"/>
    <dgm:cxn modelId="{65E467E2-E410-43C7-838E-D45B29F44B94}" type="presOf" srcId="{13D85EEC-400E-4E20-81B7-DB95E37F8D84}" destId="{DFF90E02-1D82-4812-858C-EAACE07B419E}" srcOrd="1" destOrd="0" presId="urn:microsoft.com/office/officeart/2005/8/layout/radial5"/>
    <dgm:cxn modelId="{9753864B-B309-4861-BB3B-1DF950CCD6C9}" type="presOf" srcId="{E193EC17-4C17-482A-8892-E8EC32302120}" destId="{53B6A5D4-3EF8-4AFC-A302-7DF762DE6196}" srcOrd="0" destOrd="0" presId="urn:microsoft.com/office/officeart/2005/8/layout/radial5"/>
    <dgm:cxn modelId="{7FCE8547-6FBE-4D96-A786-3265E4201C1E}" type="presOf" srcId="{100A22A6-3ED5-4650-A96C-DA87B5D7B76F}" destId="{58884C5F-C939-4088-A314-D0BA5F4FB6B3}" srcOrd="0" destOrd="0" presId="urn:microsoft.com/office/officeart/2005/8/layout/radial5"/>
    <dgm:cxn modelId="{CF0EB232-87B7-4451-B1BE-0399CC39F20C}" type="presOf" srcId="{73AF18DC-8B79-4787-9FBE-2466CBCD7225}" destId="{AD1A5A16-8B5C-4957-8E7D-BB191C83B78B}" srcOrd="1" destOrd="0" presId="urn:microsoft.com/office/officeart/2005/8/layout/radial5"/>
    <dgm:cxn modelId="{F529BF47-4DAE-42ED-BD3E-6FFFF1A814BC}" type="presOf" srcId="{B0BB3818-A652-48E1-A250-60C4AD06AB65}" destId="{2593CA97-D317-466B-8959-5B70D8CEDDBC}" srcOrd="0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64946D55-489A-4DCE-8F25-87746D8AF371}" type="presOf" srcId="{E193EC17-4C17-482A-8892-E8EC32302120}" destId="{328010BF-8350-40E4-B12D-F294479016CA}" srcOrd="1" destOrd="0" presId="urn:microsoft.com/office/officeart/2005/8/layout/radial5"/>
    <dgm:cxn modelId="{C0145642-60B7-4D5C-B3F9-8D9AD34741C5}" type="presOf" srcId="{FDD0A60D-7588-4456-B20F-AD163503AEFE}" destId="{4E58F882-26C6-4806-A312-969251E0540F}" srcOrd="0" destOrd="0" presId="urn:microsoft.com/office/officeart/2005/8/layout/radial5"/>
    <dgm:cxn modelId="{FE2818BB-854F-4623-92C2-58CB2EE25B58}" type="presOf" srcId="{BB0066F8-2A6A-4C0B-B5EC-93D838ED46D1}" destId="{2B36AFC8-B5B0-45C3-AE96-3C003B808DCC}" srcOrd="0" destOrd="0" presId="urn:microsoft.com/office/officeart/2005/8/layout/radial5"/>
    <dgm:cxn modelId="{F086AD78-B74F-45DA-A1B1-3D1108159033}" type="presOf" srcId="{73AF18DC-8B79-4787-9FBE-2466CBCD7225}" destId="{D484B623-E433-4AD1-B74D-478EC9E6FFD4}" srcOrd="0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FBE6782E-74F8-4186-B015-81806164A2FC}" type="presOf" srcId="{3A1F019B-DC80-4822-84F7-56FD9E3004F6}" destId="{CF2DF026-1428-4D4C-A205-8B5D0BFFD546}" srcOrd="0" destOrd="0" presId="urn:microsoft.com/office/officeart/2005/8/layout/radial5"/>
    <dgm:cxn modelId="{D7829020-0D09-4398-A456-4542AA3E4769}" type="presOf" srcId="{1CA41B5D-70E0-4FAA-8D68-642454A734FC}" destId="{B2EA20A2-83CC-4F62-AAEB-3CEE62D8E68B}" srcOrd="0" destOrd="0" presId="urn:microsoft.com/office/officeart/2005/8/layout/radial5"/>
    <dgm:cxn modelId="{7B4F90AA-A686-43C8-950D-2858A8EF8A99}" type="presParOf" srcId="{C715023C-4FA2-4204-ACB2-EFEB3439BC92}" destId="{5899DA4F-4AC2-4580-996C-316659EB2BD8}" srcOrd="0" destOrd="0" presId="urn:microsoft.com/office/officeart/2005/8/layout/radial5"/>
    <dgm:cxn modelId="{D51D18BC-0CDF-4DC6-AC42-610C2BF4296D}" type="presParOf" srcId="{C715023C-4FA2-4204-ACB2-EFEB3439BC92}" destId="{D484B623-E433-4AD1-B74D-478EC9E6FFD4}" srcOrd="1" destOrd="0" presId="urn:microsoft.com/office/officeart/2005/8/layout/radial5"/>
    <dgm:cxn modelId="{D1E732EA-7F20-430A-ADEB-AD703D4A83E1}" type="presParOf" srcId="{D484B623-E433-4AD1-B74D-478EC9E6FFD4}" destId="{AD1A5A16-8B5C-4957-8E7D-BB191C83B78B}" srcOrd="0" destOrd="0" presId="urn:microsoft.com/office/officeart/2005/8/layout/radial5"/>
    <dgm:cxn modelId="{2E73AB56-4664-46A8-927F-90A8EF125759}" type="presParOf" srcId="{C715023C-4FA2-4204-ACB2-EFEB3439BC92}" destId="{5875685E-224C-40E1-85AF-251F9C8715A5}" srcOrd="2" destOrd="0" presId="urn:microsoft.com/office/officeart/2005/8/layout/radial5"/>
    <dgm:cxn modelId="{021C7F93-1C82-4982-B557-2264AE0840A7}" type="presParOf" srcId="{C715023C-4FA2-4204-ACB2-EFEB3439BC92}" destId="{B2EA20A2-83CC-4F62-AAEB-3CEE62D8E68B}" srcOrd="3" destOrd="0" presId="urn:microsoft.com/office/officeart/2005/8/layout/radial5"/>
    <dgm:cxn modelId="{2C42509B-2441-48B1-8333-4C6861AE82C4}" type="presParOf" srcId="{B2EA20A2-83CC-4F62-AAEB-3CEE62D8E68B}" destId="{0E74426D-E0D7-49D5-A564-B8E4E6170EE0}" srcOrd="0" destOrd="0" presId="urn:microsoft.com/office/officeart/2005/8/layout/radial5"/>
    <dgm:cxn modelId="{90B6CA5E-6625-472C-A993-C1DC282B68C5}" type="presParOf" srcId="{C715023C-4FA2-4204-ACB2-EFEB3439BC92}" destId="{2B36AFC8-B5B0-45C3-AE96-3C003B808DCC}" srcOrd="4" destOrd="0" presId="urn:microsoft.com/office/officeart/2005/8/layout/radial5"/>
    <dgm:cxn modelId="{35F69ACD-AC6C-4D96-8145-33B9AC169BD9}" type="presParOf" srcId="{C715023C-4FA2-4204-ACB2-EFEB3439BC92}" destId="{53B6A5D4-3EF8-4AFC-A302-7DF762DE6196}" srcOrd="5" destOrd="0" presId="urn:microsoft.com/office/officeart/2005/8/layout/radial5"/>
    <dgm:cxn modelId="{AB34D9CC-7EA8-472E-B7F7-EF0BBE1EDBCB}" type="presParOf" srcId="{53B6A5D4-3EF8-4AFC-A302-7DF762DE6196}" destId="{328010BF-8350-40E4-B12D-F294479016CA}" srcOrd="0" destOrd="0" presId="urn:microsoft.com/office/officeart/2005/8/layout/radial5"/>
    <dgm:cxn modelId="{AC81C990-2555-492C-9700-A8EB20D72F85}" type="presParOf" srcId="{C715023C-4FA2-4204-ACB2-EFEB3439BC92}" destId="{FA6CB724-71F1-4BE2-8C52-98CDB7BC08DD}" srcOrd="6" destOrd="0" presId="urn:microsoft.com/office/officeart/2005/8/layout/radial5"/>
    <dgm:cxn modelId="{2D28E271-5A05-4DB4-93C6-60472F40385D}" type="presParOf" srcId="{C715023C-4FA2-4204-ACB2-EFEB3439BC92}" destId="{2593CA97-D317-466B-8959-5B70D8CEDDBC}" srcOrd="7" destOrd="0" presId="urn:microsoft.com/office/officeart/2005/8/layout/radial5"/>
    <dgm:cxn modelId="{6412BDB4-B96B-43C8-8634-005310DCABA4}" type="presParOf" srcId="{2593CA97-D317-466B-8959-5B70D8CEDDBC}" destId="{41DF1AF1-917A-4D50-92ED-DC86E3F3C6C5}" srcOrd="0" destOrd="0" presId="urn:microsoft.com/office/officeart/2005/8/layout/radial5"/>
    <dgm:cxn modelId="{770FF3D4-3972-44F6-8AC5-A2BAA7474BC4}" type="presParOf" srcId="{C715023C-4FA2-4204-ACB2-EFEB3439BC92}" destId="{184265A1-DE1C-4861-9A3D-34229EA2AA6D}" srcOrd="8" destOrd="0" presId="urn:microsoft.com/office/officeart/2005/8/layout/radial5"/>
    <dgm:cxn modelId="{E2DE3328-FF25-4ED4-9954-49412381614E}" type="presParOf" srcId="{C715023C-4FA2-4204-ACB2-EFEB3439BC92}" destId="{545AAAD3-B669-4360-AB7D-A3973013EE94}" srcOrd="9" destOrd="0" presId="urn:microsoft.com/office/officeart/2005/8/layout/radial5"/>
    <dgm:cxn modelId="{22225A29-7F27-4878-A49D-2EE00D09F2F9}" type="presParOf" srcId="{545AAAD3-B669-4360-AB7D-A3973013EE94}" destId="{DFF90E02-1D82-4812-858C-EAACE07B419E}" srcOrd="0" destOrd="0" presId="urn:microsoft.com/office/officeart/2005/8/layout/radial5"/>
    <dgm:cxn modelId="{F731273F-C242-4F5E-8DDF-A098C7A2F943}" type="presParOf" srcId="{C715023C-4FA2-4204-ACB2-EFEB3439BC92}" destId="{CF2DF026-1428-4D4C-A205-8B5D0BFFD546}" srcOrd="10" destOrd="0" presId="urn:microsoft.com/office/officeart/2005/8/layout/radial5"/>
    <dgm:cxn modelId="{4B95BA1B-B1DA-4B3A-ADA8-676129D526F7}" type="presParOf" srcId="{C715023C-4FA2-4204-ACB2-EFEB3439BC92}" destId="{4E58F882-26C6-4806-A312-969251E0540F}" srcOrd="11" destOrd="0" presId="urn:microsoft.com/office/officeart/2005/8/layout/radial5"/>
    <dgm:cxn modelId="{602236D7-413A-4783-A086-634C5715766B}" type="presParOf" srcId="{4E58F882-26C6-4806-A312-969251E0540F}" destId="{93DF5EF6-078A-41E1-9B79-C887D3F1EA64}" srcOrd="0" destOrd="0" presId="urn:microsoft.com/office/officeart/2005/8/layout/radial5"/>
    <dgm:cxn modelId="{FDE12D29-9256-4ED7-9BB7-38CC55C06CDF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-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který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woher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3FD1E7-5909-4A24-86EA-299A292B2358}" type="presOf" srcId="{FDD0A60D-7588-4456-B20F-AD163503AEFE}" destId="{93DF5EF6-078A-41E1-9B79-C887D3F1EA64}" srcOrd="1" destOrd="0" presId="urn:microsoft.com/office/officeart/2005/8/layout/radial5"/>
    <dgm:cxn modelId="{2F8DBBF6-4400-4808-B10A-6E915FB39126}" type="presOf" srcId="{1CA41B5D-70E0-4FAA-8D68-642454A734FC}" destId="{B2EA20A2-83CC-4F62-AAEB-3CEE62D8E68B}" srcOrd="0" destOrd="0" presId="urn:microsoft.com/office/officeart/2005/8/layout/radial5"/>
    <dgm:cxn modelId="{CF6F6BB1-B4C1-42B5-B050-4E4D21626085}" type="presOf" srcId="{73AF18DC-8B79-4787-9FBE-2466CBCD7225}" destId="{AD1A5A16-8B5C-4957-8E7D-BB191C83B78B}" srcOrd="1" destOrd="0" presId="urn:microsoft.com/office/officeart/2005/8/layout/radial5"/>
    <dgm:cxn modelId="{4789C1F7-0D7C-4793-9E01-67E4B2C7D465}" type="presOf" srcId="{E276142C-D8BF-42AE-98EA-D9FC0B90C46D}" destId="{184265A1-DE1C-4861-9A3D-34229EA2AA6D}" srcOrd="0" destOrd="0" presId="urn:microsoft.com/office/officeart/2005/8/layout/radial5"/>
    <dgm:cxn modelId="{DB4A3284-E91D-48CC-B183-EFDEBD81BCD3}" type="presOf" srcId="{3A1F019B-DC80-4822-84F7-56FD9E3004F6}" destId="{CF2DF026-1428-4D4C-A205-8B5D0BFFD546}" srcOrd="0" destOrd="0" presId="urn:microsoft.com/office/officeart/2005/8/layout/radial5"/>
    <dgm:cxn modelId="{6716673C-F628-4BFC-8FA6-E297283FC72D}" type="presOf" srcId="{FDD0A60D-7588-4456-B20F-AD163503AEFE}" destId="{4E58F882-26C6-4806-A312-969251E0540F}" srcOrd="0" destOrd="0" presId="urn:microsoft.com/office/officeart/2005/8/layout/radial5"/>
    <dgm:cxn modelId="{4DBFFAD1-6CF0-4965-86C8-A84D2EB064B5}" type="presOf" srcId="{E193EC17-4C17-482A-8892-E8EC32302120}" destId="{53B6A5D4-3EF8-4AFC-A302-7DF762DE6196}" srcOrd="0" destOrd="0" presId="urn:microsoft.com/office/officeart/2005/8/layout/radial5"/>
    <dgm:cxn modelId="{3D6C1D63-8B64-4999-8250-42DA67829179}" type="presOf" srcId="{B0BB3818-A652-48E1-A250-60C4AD06AB65}" destId="{2593CA97-D317-466B-8959-5B70D8CEDDBC}" srcOrd="0" destOrd="0" presId="urn:microsoft.com/office/officeart/2005/8/layout/radial5"/>
    <dgm:cxn modelId="{1A0688F9-AF7B-43DE-B568-AE7CB18209EB}" type="presOf" srcId="{73AF18DC-8B79-4787-9FBE-2466CBCD7225}" destId="{D484B623-E433-4AD1-B74D-478EC9E6FFD4}" srcOrd="0" destOrd="0" presId="urn:microsoft.com/office/officeart/2005/8/layout/radial5"/>
    <dgm:cxn modelId="{B39F0520-7B19-492B-A526-F48A1B11B76C}" type="presOf" srcId="{75B8D17D-312B-4B7D-9F31-72CF087875C5}" destId="{C715023C-4FA2-4204-ACB2-EFEB3439BC92}" srcOrd="0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6BD5D61E-AD3A-49BC-935D-2FDCD01EC0BB}" type="presOf" srcId="{100A22A6-3ED5-4650-A96C-DA87B5D7B76F}" destId="{58884C5F-C939-4088-A314-D0BA5F4FB6B3}" srcOrd="0" destOrd="0" presId="urn:microsoft.com/office/officeart/2005/8/layout/radial5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B0BA5DBC-09A7-4E4D-896F-0D9E228AB067}" type="presOf" srcId="{13D85EEC-400E-4E20-81B7-DB95E37F8D84}" destId="{DFF90E02-1D82-4812-858C-EAACE07B419E}" srcOrd="1" destOrd="0" presId="urn:microsoft.com/office/officeart/2005/8/layout/radial5"/>
    <dgm:cxn modelId="{5C387866-4EF5-4492-B664-2670847D6635}" type="presOf" srcId="{910C9971-2143-415B-B7FE-B4034C5647BD}" destId="{FA6CB724-71F1-4BE2-8C52-98CDB7BC08DD}" srcOrd="0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EC4F0101-F63D-4628-BB6B-2106A032F509}" type="presOf" srcId="{E0ACFA02-61D7-47DE-9B3D-A5A642379691}" destId="{5899DA4F-4AC2-4580-996C-316659EB2BD8}" srcOrd="0" destOrd="0" presId="urn:microsoft.com/office/officeart/2005/8/layout/radial5"/>
    <dgm:cxn modelId="{ECFA452E-746E-46F5-83B2-465B2BD4E4FD}" type="presOf" srcId="{B0BB3818-A652-48E1-A250-60C4AD06AB65}" destId="{41DF1AF1-917A-4D50-92ED-DC86E3F3C6C5}" srcOrd="1" destOrd="0" presId="urn:microsoft.com/office/officeart/2005/8/layout/radial5"/>
    <dgm:cxn modelId="{EE919FD1-DF5B-4114-9939-FD9E60F1AEB7}" type="presOf" srcId="{13D85EEC-400E-4E20-81B7-DB95E37F8D84}" destId="{545AAAD3-B669-4360-AB7D-A3973013EE94}" srcOrd="0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267702B7-C0F4-4B2F-BD08-F9D47C728AAB}" type="presOf" srcId="{6DF42CD3-DF6E-43CC-93DE-28701BF1DE32}" destId="{5875685E-224C-40E1-85AF-251F9C8715A5}" srcOrd="0" destOrd="0" presId="urn:microsoft.com/office/officeart/2005/8/layout/radial5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5C9D7D65-1CDB-4559-B306-65E283929370}" type="presOf" srcId="{E193EC17-4C17-482A-8892-E8EC32302120}" destId="{328010BF-8350-40E4-B12D-F294479016CA}" srcOrd="1" destOrd="0" presId="urn:microsoft.com/office/officeart/2005/8/layout/radial5"/>
    <dgm:cxn modelId="{0E9F9716-8309-477C-AEFB-61B9AB164A10}" type="presOf" srcId="{1CA41B5D-70E0-4FAA-8D68-642454A734FC}" destId="{0E74426D-E0D7-49D5-A564-B8E4E6170EE0}" srcOrd="1" destOrd="0" presId="urn:microsoft.com/office/officeart/2005/8/layout/radial5"/>
    <dgm:cxn modelId="{3EF2E872-C849-4633-98C8-76930A85B0AF}" type="presOf" srcId="{BB0066F8-2A6A-4C0B-B5EC-93D838ED46D1}" destId="{2B36AFC8-B5B0-45C3-AE96-3C003B808DCC}" srcOrd="0" destOrd="0" presId="urn:microsoft.com/office/officeart/2005/8/layout/radial5"/>
    <dgm:cxn modelId="{5389754E-DF46-4513-B435-62A28E297409}" type="presParOf" srcId="{C715023C-4FA2-4204-ACB2-EFEB3439BC92}" destId="{5899DA4F-4AC2-4580-996C-316659EB2BD8}" srcOrd="0" destOrd="0" presId="urn:microsoft.com/office/officeart/2005/8/layout/radial5"/>
    <dgm:cxn modelId="{3928C000-521C-4E15-B891-ADD68D3B0CD2}" type="presParOf" srcId="{C715023C-4FA2-4204-ACB2-EFEB3439BC92}" destId="{D484B623-E433-4AD1-B74D-478EC9E6FFD4}" srcOrd="1" destOrd="0" presId="urn:microsoft.com/office/officeart/2005/8/layout/radial5"/>
    <dgm:cxn modelId="{3412E1A8-2B15-4C65-BB54-044CF1C61885}" type="presParOf" srcId="{D484B623-E433-4AD1-B74D-478EC9E6FFD4}" destId="{AD1A5A16-8B5C-4957-8E7D-BB191C83B78B}" srcOrd="0" destOrd="0" presId="urn:microsoft.com/office/officeart/2005/8/layout/radial5"/>
    <dgm:cxn modelId="{E679172D-AD2E-4AF8-8FDB-EF469A21132D}" type="presParOf" srcId="{C715023C-4FA2-4204-ACB2-EFEB3439BC92}" destId="{5875685E-224C-40E1-85AF-251F9C8715A5}" srcOrd="2" destOrd="0" presId="urn:microsoft.com/office/officeart/2005/8/layout/radial5"/>
    <dgm:cxn modelId="{D8DF138B-551B-42B3-BB0D-C9415935EAAE}" type="presParOf" srcId="{C715023C-4FA2-4204-ACB2-EFEB3439BC92}" destId="{B2EA20A2-83CC-4F62-AAEB-3CEE62D8E68B}" srcOrd="3" destOrd="0" presId="urn:microsoft.com/office/officeart/2005/8/layout/radial5"/>
    <dgm:cxn modelId="{221A485B-8F04-41B1-8010-26C2FFB4B8FD}" type="presParOf" srcId="{B2EA20A2-83CC-4F62-AAEB-3CEE62D8E68B}" destId="{0E74426D-E0D7-49D5-A564-B8E4E6170EE0}" srcOrd="0" destOrd="0" presId="urn:microsoft.com/office/officeart/2005/8/layout/radial5"/>
    <dgm:cxn modelId="{FC1CFED7-D8DE-41A9-B37B-2FC4EC97030A}" type="presParOf" srcId="{C715023C-4FA2-4204-ACB2-EFEB3439BC92}" destId="{2B36AFC8-B5B0-45C3-AE96-3C003B808DCC}" srcOrd="4" destOrd="0" presId="urn:microsoft.com/office/officeart/2005/8/layout/radial5"/>
    <dgm:cxn modelId="{86A536F5-4554-4444-A850-C1D4AC081B60}" type="presParOf" srcId="{C715023C-4FA2-4204-ACB2-EFEB3439BC92}" destId="{53B6A5D4-3EF8-4AFC-A302-7DF762DE6196}" srcOrd="5" destOrd="0" presId="urn:microsoft.com/office/officeart/2005/8/layout/radial5"/>
    <dgm:cxn modelId="{AC6C34C4-4BF8-461E-B6BA-8F7054F21D90}" type="presParOf" srcId="{53B6A5D4-3EF8-4AFC-A302-7DF762DE6196}" destId="{328010BF-8350-40E4-B12D-F294479016CA}" srcOrd="0" destOrd="0" presId="urn:microsoft.com/office/officeart/2005/8/layout/radial5"/>
    <dgm:cxn modelId="{DBC8953F-B7EE-4D4E-935F-F33ACAD6217C}" type="presParOf" srcId="{C715023C-4FA2-4204-ACB2-EFEB3439BC92}" destId="{FA6CB724-71F1-4BE2-8C52-98CDB7BC08DD}" srcOrd="6" destOrd="0" presId="urn:microsoft.com/office/officeart/2005/8/layout/radial5"/>
    <dgm:cxn modelId="{E2355CBE-6300-4926-983E-A62652863321}" type="presParOf" srcId="{C715023C-4FA2-4204-ACB2-EFEB3439BC92}" destId="{2593CA97-D317-466B-8959-5B70D8CEDDBC}" srcOrd="7" destOrd="0" presId="urn:microsoft.com/office/officeart/2005/8/layout/radial5"/>
    <dgm:cxn modelId="{6BDD41A0-F3F3-4732-9EBE-5C11AACEEDB3}" type="presParOf" srcId="{2593CA97-D317-466B-8959-5B70D8CEDDBC}" destId="{41DF1AF1-917A-4D50-92ED-DC86E3F3C6C5}" srcOrd="0" destOrd="0" presId="urn:microsoft.com/office/officeart/2005/8/layout/radial5"/>
    <dgm:cxn modelId="{8DF46644-B8CC-44D1-AC7D-91380090AC0B}" type="presParOf" srcId="{C715023C-4FA2-4204-ACB2-EFEB3439BC92}" destId="{184265A1-DE1C-4861-9A3D-34229EA2AA6D}" srcOrd="8" destOrd="0" presId="urn:microsoft.com/office/officeart/2005/8/layout/radial5"/>
    <dgm:cxn modelId="{EE850FEF-CCED-422F-B294-555FE3348377}" type="presParOf" srcId="{C715023C-4FA2-4204-ACB2-EFEB3439BC92}" destId="{545AAAD3-B669-4360-AB7D-A3973013EE94}" srcOrd="9" destOrd="0" presId="urn:microsoft.com/office/officeart/2005/8/layout/radial5"/>
    <dgm:cxn modelId="{846F0B23-6F0F-4721-995B-587BBEEBB04A}" type="presParOf" srcId="{545AAAD3-B669-4360-AB7D-A3973013EE94}" destId="{DFF90E02-1D82-4812-858C-EAACE07B419E}" srcOrd="0" destOrd="0" presId="urn:microsoft.com/office/officeart/2005/8/layout/radial5"/>
    <dgm:cxn modelId="{FA64601F-FB66-46D3-A7A5-95149514DC04}" type="presParOf" srcId="{C715023C-4FA2-4204-ACB2-EFEB3439BC92}" destId="{CF2DF026-1428-4D4C-A205-8B5D0BFFD546}" srcOrd="10" destOrd="0" presId="urn:microsoft.com/office/officeart/2005/8/layout/radial5"/>
    <dgm:cxn modelId="{2B11BAD5-742D-459B-BDF8-378F6DE63F99}" type="presParOf" srcId="{C715023C-4FA2-4204-ACB2-EFEB3439BC92}" destId="{4E58F882-26C6-4806-A312-969251E0540F}" srcOrd="11" destOrd="0" presId="urn:microsoft.com/office/officeart/2005/8/layout/radial5"/>
    <dgm:cxn modelId="{D28B3CD7-28C0-4ABC-A6A4-7E5C11E739E9}" type="presParOf" srcId="{4E58F882-26C6-4806-A312-969251E0540F}" destId="{93DF5EF6-078A-41E1-9B79-C887D3F1EA64}" srcOrd="0" destOrd="0" presId="urn:microsoft.com/office/officeart/2005/8/layout/radial5"/>
    <dgm:cxn modelId="{49ED78BD-27B6-402B-A817-C9D4BB69001D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5B8D17D-312B-4B7D-9F31-72CF087875C5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ACFA02-61D7-47DE-9B3D-A5A642379691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W FRAGEN</a:t>
          </a:r>
          <a:endParaRPr lang="cs-CZ" sz="2000" dirty="0">
            <a:solidFill>
              <a:schemeClr val="tx1"/>
            </a:solidFill>
          </a:endParaRPr>
        </a:p>
      </dgm:t>
    </dgm:pt>
    <dgm:pt modelId="{5C0F9C68-9361-47BB-AA39-336E49A1A265}" type="parTrans" cxnId="{D0A4CCD8-DD97-4511-AEB3-3B4A43F4F77B}">
      <dgm:prSet/>
      <dgm:spPr/>
      <dgm:t>
        <a:bodyPr/>
        <a:lstStyle/>
        <a:p>
          <a:endParaRPr lang="cs-CZ"/>
        </a:p>
      </dgm:t>
    </dgm:pt>
    <dgm:pt modelId="{B93265AA-EDF9-4523-A169-F2CE6A740B7A}" type="sibTrans" cxnId="{D0A4CCD8-DD97-4511-AEB3-3B4A43F4F77B}">
      <dgm:prSet/>
      <dgm:spPr/>
      <dgm:t>
        <a:bodyPr/>
        <a:lstStyle/>
        <a:p>
          <a:endParaRPr lang="cs-CZ"/>
        </a:p>
      </dgm:t>
    </dgm:pt>
    <dgm:pt modelId="{6DF42CD3-DF6E-43CC-93DE-28701BF1DE32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3200" dirty="0" err="1" smtClean="0">
              <a:solidFill>
                <a:schemeClr val="tx1"/>
              </a:solidFill>
            </a:rPr>
            <a:t>wie</a:t>
          </a:r>
          <a:endParaRPr lang="cs-CZ" sz="3200" dirty="0">
            <a:solidFill>
              <a:schemeClr val="tx1"/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3AF18DC-8B79-4787-9FBE-2466CBCD7225}" type="parTrans" cxnId="{0677AE6D-E2F0-4AB0-AC20-DEE1BFA5EBBD}">
      <dgm:prSet/>
      <dgm:spPr/>
      <dgm:t>
        <a:bodyPr/>
        <a:lstStyle/>
        <a:p>
          <a:endParaRPr lang="cs-CZ"/>
        </a:p>
      </dgm:t>
    </dgm:pt>
    <dgm:pt modelId="{8A9DD384-20E7-4141-8782-FA1F55659E36}" type="sibTrans" cxnId="{0677AE6D-E2F0-4AB0-AC20-DEE1BFA5EBBD}">
      <dgm:prSet/>
      <dgm:spPr/>
      <dgm:t>
        <a:bodyPr/>
        <a:lstStyle/>
        <a:p>
          <a:endParaRPr lang="cs-CZ"/>
        </a:p>
      </dgm:t>
    </dgm:pt>
    <dgm:pt modelId="{910C9971-2143-415B-B7FE-B4034C5647BD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wer</a:t>
          </a:r>
          <a:endParaRPr lang="cs-CZ" sz="2800" dirty="0">
            <a:solidFill>
              <a:schemeClr val="tx1"/>
            </a:solidFill>
          </a:endParaRPr>
        </a:p>
      </dgm:t>
    </dgm:pt>
    <dgm:pt modelId="{E193EC17-4C17-482A-8892-E8EC32302120}" type="parTrans" cxnId="{62ACCDA0-9428-491A-8268-466577DDA142}">
      <dgm:prSet/>
      <dgm:spPr/>
      <dgm:t>
        <a:bodyPr/>
        <a:lstStyle/>
        <a:p>
          <a:endParaRPr lang="cs-CZ"/>
        </a:p>
      </dgm:t>
    </dgm:pt>
    <dgm:pt modelId="{C4A52BF6-AEC7-4F09-8CF0-81CDE00C7184}" type="sibTrans" cxnId="{62ACCDA0-9428-491A-8268-466577DDA142}">
      <dgm:prSet/>
      <dgm:spPr/>
      <dgm:t>
        <a:bodyPr/>
        <a:lstStyle/>
        <a:p>
          <a:endParaRPr lang="cs-CZ"/>
        </a:p>
      </dgm:t>
    </dgm:pt>
    <dgm:pt modelId="{3A1F019B-DC80-4822-84F7-56FD9E3004F6}">
      <dgm:prSet phldrT="[Text]"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welcher</a:t>
          </a:r>
          <a:endParaRPr lang="cs-CZ" sz="2800" dirty="0">
            <a:solidFill>
              <a:schemeClr val="tx1"/>
            </a:solidFill>
          </a:endParaRPr>
        </a:p>
      </dgm:t>
    </dgm:pt>
    <dgm:pt modelId="{13D85EEC-400E-4E20-81B7-DB95E37F8D84}" type="parTrans" cxnId="{15F67C37-252D-408B-A9E2-5317BECC0DD0}">
      <dgm:prSet/>
      <dgm:spPr/>
      <dgm:t>
        <a:bodyPr/>
        <a:lstStyle/>
        <a:p>
          <a:endParaRPr lang="cs-CZ"/>
        </a:p>
      </dgm:t>
    </dgm:pt>
    <dgm:pt modelId="{CE0D24AC-7D58-49F2-BB1F-A7DFDE54301B}" type="sibTrans" cxnId="{15F67C37-252D-408B-A9E2-5317BECC0DD0}">
      <dgm:prSet/>
      <dgm:spPr/>
      <dgm:t>
        <a:bodyPr/>
        <a:lstStyle/>
        <a:p>
          <a:endParaRPr lang="cs-CZ"/>
        </a:p>
      </dgm:t>
    </dgm:pt>
    <dgm:pt modelId="{100A22A6-3ED5-4650-A96C-DA87B5D7B76F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odkud</a:t>
          </a:r>
          <a:endParaRPr lang="cs-CZ" sz="2800" dirty="0">
            <a:solidFill>
              <a:schemeClr val="tx1"/>
            </a:solidFill>
          </a:endParaRPr>
        </a:p>
      </dgm:t>
    </dgm:pt>
    <dgm:pt modelId="{FDD0A60D-7588-4456-B20F-AD163503AEFE}" type="parTrans" cxnId="{89D7B469-435B-453A-BE9C-A258697766B2}">
      <dgm:prSet/>
      <dgm:spPr/>
      <dgm:t>
        <a:bodyPr/>
        <a:lstStyle/>
        <a:p>
          <a:endParaRPr lang="cs-CZ"/>
        </a:p>
      </dgm:t>
    </dgm:pt>
    <dgm:pt modelId="{8979CDAE-7A94-4740-9E2F-34D41712D952}" type="sibTrans" cxnId="{89D7B469-435B-453A-BE9C-A258697766B2}">
      <dgm:prSet/>
      <dgm:spPr/>
      <dgm:t>
        <a:bodyPr/>
        <a:lstStyle/>
        <a:p>
          <a:endParaRPr lang="cs-CZ"/>
        </a:p>
      </dgm:t>
    </dgm:pt>
    <dgm:pt modelId="{E276142C-D8BF-42AE-98EA-D9FC0B90C46D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wo</a:t>
          </a:r>
          <a:endParaRPr lang="cs-CZ" sz="2800" dirty="0">
            <a:solidFill>
              <a:schemeClr val="tx1"/>
            </a:solidFill>
          </a:endParaRPr>
        </a:p>
      </dgm:t>
    </dgm:pt>
    <dgm:pt modelId="{B0BB3818-A652-48E1-A250-60C4AD06AB65}" type="parTrans" cxnId="{EE4EC275-071A-4B5E-9848-6B8F9B013D09}">
      <dgm:prSet/>
      <dgm:spPr/>
      <dgm:t>
        <a:bodyPr/>
        <a:lstStyle/>
        <a:p>
          <a:endParaRPr lang="cs-CZ"/>
        </a:p>
      </dgm:t>
    </dgm:pt>
    <dgm:pt modelId="{78831748-B7F0-46F4-AA0F-662E476650A7}" type="sibTrans" cxnId="{EE4EC275-071A-4B5E-9848-6B8F9B013D09}">
      <dgm:prSet/>
      <dgm:spPr/>
      <dgm:t>
        <a:bodyPr/>
        <a:lstStyle/>
        <a:p>
          <a:endParaRPr lang="cs-CZ"/>
        </a:p>
      </dgm:t>
    </dgm:pt>
    <dgm:pt modelId="{BB0066F8-2A6A-4C0B-B5EC-93D838ED46D1}">
      <dgm:prSet custT="1"/>
      <dgm:spPr>
        <a:solidFill>
          <a:srgbClr val="99FF33"/>
        </a:solidFill>
      </dgm:spPr>
      <dgm:t>
        <a:bodyPr/>
        <a:lstStyle/>
        <a:p>
          <a:r>
            <a:rPr lang="cs-CZ" sz="2800" dirty="0" err="1" smtClean="0">
              <a:solidFill>
                <a:schemeClr val="tx1"/>
              </a:solidFill>
            </a:rPr>
            <a:t>was</a:t>
          </a:r>
          <a:endParaRPr lang="cs-CZ" sz="2800" dirty="0">
            <a:solidFill>
              <a:schemeClr val="tx1"/>
            </a:solidFill>
          </a:endParaRPr>
        </a:p>
      </dgm:t>
    </dgm:pt>
    <dgm:pt modelId="{1CA41B5D-70E0-4FAA-8D68-642454A734FC}" type="parTrans" cxnId="{D6AC7894-0C3D-4D0D-BAA0-DC23A0C9D648}">
      <dgm:prSet/>
      <dgm:spPr/>
      <dgm:t>
        <a:bodyPr/>
        <a:lstStyle/>
        <a:p>
          <a:endParaRPr lang="cs-CZ"/>
        </a:p>
      </dgm:t>
    </dgm:pt>
    <dgm:pt modelId="{E345676B-ADFB-4A7F-8B97-FE5DB6673F9A}" type="sibTrans" cxnId="{D6AC7894-0C3D-4D0D-BAA0-DC23A0C9D648}">
      <dgm:prSet/>
      <dgm:spPr/>
      <dgm:t>
        <a:bodyPr/>
        <a:lstStyle/>
        <a:p>
          <a:endParaRPr lang="cs-CZ"/>
        </a:p>
      </dgm:t>
    </dgm:pt>
    <dgm:pt modelId="{C715023C-4FA2-4204-ACB2-EFEB3439BC92}" type="pres">
      <dgm:prSet presAssocID="{75B8D17D-312B-4B7D-9F31-72CF087875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99DA4F-4AC2-4580-996C-316659EB2BD8}" type="pres">
      <dgm:prSet presAssocID="{E0ACFA02-61D7-47DE-9B3D-A5A642379691}" presName="centerShape" presStyleLbl="node0" presStyleIdx="0" presStyleCnt="1" custScaleX="188682"/>
      <dgm:spPr/>
      <dgm:t>
        <a:bodyPr/>
        <a:lstStyle/>
        <a:p>
          <a:endParaRPr lang="cs-CZ"/>
        </a:p>
      </dgm:t>
    </dgm:pt>
    <dgm:pt modelId="{D484B623-E433-4AD1-B74D-478EC9E6FFD4}" type="pres">
      <dgm:prSet presAssocID="{73AF18DC-8B79-4787-9FBE-2466CBCD7225}" presName="parTrans" presStyleLbl="sibTrans2D1" presStyleIdx="0" presStyleCnt="6"/>
      <dgm:spPr/>
      <dgm:t>
        <a:bodyPr/>
        <a:lstStyle/>
        <a:p>
          <a:endParaRPr lang="cs-CZ"/>
        </a:p>
      </dgm:t>
    </dgm:pt>
    <dgm:pt modelId="{AD1A5A16-8B5C-4957-8E7D-BB191C83B78B}" type="pres">
      <dgm:prSet presAssocID="{73AF18DC-8B79-4787-9FBE-2466CBCD7225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875685E-224C-40E1-85AF-251F9C8715A5}" type="pres">
      <dgm:prSet presAssocID="{6DF42CD3-DF6E-43CC-93DE-28701BF1DE32}" presName="node" presStyleLbl="node1" presStyleIdx="0" presStyleCnt="6" custScaleX="190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A20A2-83CC-4F62-AAEB-3CEE62D8E68B}" type="pres">
      <dgm:prSet presAssocID="{1CA41B5D-70E0-4FAA-8D68-642454A734F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E74426D-E0D7-49D5-A564-B8E4E6170EE0}" type="pres">
      <dgm:prSet presAssocID="{1CA41B5D-70E0-4FAA-8D68-642454A734F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B36AFC8-B5B0-45C3-AE96-3C003B808DCC}" type="pres">
      <dgm:prSet presAssocID="{BB0066F8-2A6A-4C0B-B5EC-93D838ED46D1}" presName="node" presStyleLbl="node1" presStyleIdx="1" presStyleCnt="6" custScaleX="155246" custRadScaleRad="163812" custRadScaleInc="285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6A5D4-3EF8-4AFC-A302-7DF762DE6196}" type="pres">
      <dgm:prSet presAssocID="{E193EC17-4C17-482A-8892-E8EC32302120}" presName="parTrans" presStyleLbl="sibTrans2D1" presStyleIdx="2" presStyleCnt="6"/>
      <dgm:spPr/>
      <dgm:t>
        <a:bodyPr/>
        <a:lstStyle/>
        <a:p>
          <a:endParaRPr lang="cs-CZ"/>
        </a:p>
      </dgm:t>
    </dgm:pt>
    <dgm:pt modelId="{328010BF-8350-40E4-B12D-F294479016CA}" type="pres">
      <dgm:prSet presAssocID="{E193EC17-4C17-482A-8892-E8EC3230212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A6CB724-71F1-4BE2-8C52-98CDB7BC08DD}" type="pres">
      <dgm:prSet presAssocID="{910C9971-2143-415B-B7FE-B4034C5647BD}" presName="node" presStyleLbl="node1" presStyleIdx="2" presStyleCnt="6" custScaleX="148192" custRadScaleRad="170809" custRadScaleInc="-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3CA97-D317-466B-8959-5B70D8CEDDBC}" type="pres">
      <dgm:prSet presAssocID="{B0BB3818-A652-48E1-A250-60C4AD06AB65}" presName="parTrans" presStyleLbl="sibTrans2D1" presStyleIdx="3" presStyleCnt="6"/>
      <dgm:spPr/>
      <dgm:t>
        <a:bodyPr/>
        <a:lstStyle/>
        <a:p>
          <a:endParaRPr lang="cs-CZ"/>
        </a:p>
      </dgm:t>
    </dgm:pt>
    <dgm:pt modelId="{41DF1AF1-917A-4D50-92ED-DC86E3F3C6C5}" type="pres">
      <dgm:prSet presAssocID="{B0BB3818-A652-48E1-A250-60C4AD06AB65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184265A1-DE1C-4861-9A3D-34229EA2AA6D}" type="pres">
      <dgm:prSet presAssocID="{E276142C-D8BF-42AE-98EA-D9FC0B90C46D}" presName="node" presStyleLbl="node1" presStyleIdx="3" presStyleCnt="6" custScaleX="159473" custRadScaleRad="101331" custRadScaleInc="-2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AAAD3-B669-4360-AB7D-A3973013EE94}" type="pres">
      <dgm:prSet presAssocID="{13D85EEC-400E-4E20-81B7-DB95E37F8D84}" presName="parTrans" presStyleLbl="sibTrans2D1" presStyleIdx="4" presStyleCnt="6"/>
      <dgm:spPr/>
      <dgm:t>
        <a:bodyPr/>
        <a:lstStyle/>
        <a:p>
          <a:endParaRPr lang="cs-CZ"/>
        </a:p>
      </dgm:t>
    </dgm:pt>
    <dgm:pt modelId="{DFF90E02-1D82-4812-858C-EAACE07B419E}" type="pres">
      <dgm:prSet presAssocID="{13D85EEC-400E-4E20-81B7-DB95E37F8D84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F2DF026-1428-4D4C-A205-8B5D0BFFD546}" type="pres">
      <dgm:prSet presAssocID="{3A1F019B-DC80-4822-84F7-56FD9E3004F6}" presName="node" presStyleLbl="node1" presStyleIdx="4" presStyleCnt="6" custScaleX="168435" custRadScaleRad="158873" custRadScaleInc="31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8F882-26C6-4806-A312-969251E0540F}" type="pres">
      <dgm:prSet presAssocID="{FDD0A60D-7588-4456-B20F-AD163503AEF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3DF5EF6-078A-41E1-9B79-C887D3F1EA64}" type="pres">
      <dgm:prSet presAssocID="{FDD0A60D-7588-4456-B20F-AD163503AEF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8884C5F-C939-4088-A314-D0BA5F4FB6B3}" type="pres">
      <dgm:prSet presAssocID="{100A22A6-3ED5-4650-A96C-DA87B5D7B76F}" presName="node" presStyleLbl="node1" presStyleIdx="5" presStyleCnt="6" custScaleX="165075" custRadScaleRad="157641" custRadScaleInc="-203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5EF90-6D5E-4CB4-8B5C-03D2BC692688}" type="presOf" srcId="{E0ACFA02-61D7-47DE-9B3D-A5A642379691}" destId="{5899DA4F-4AC2-4580-996C-316659EB2BD8}" srcOrd="0" destOrd="0" presId="urn:microsoft.com/office/officeart/2005/8/layout/radial5"/>
    <dgm:cxn modelId="{46092595-DC32-4804-B047-6DF54D3E338E}" type="presOf" srcId="{FDD0A60D-7588-4456-B20F-AD163503AEFE}" destId="{4E58F882-26C6-4806-A312-969251E0540F}" srcOrd="0" destOrd="0" presId="urn:microsoft.com/office/officeart/2005/8/layout/radial5"/>
    <dgm:cxn modelId="{E5B108BE-FB03-42FC-9410-47A782E6B78E}" type="presOf" srcId="{FDD0A60D-7588-4456-B20F-AD163503AEFE}" destId="{93DF5EF6-078A-41E1-9B79-C887D3F1EA64}" srcOrd="1" destOrd="0" presId="urn:microsoft.com/office/officeart/2005/8/layout/radial5"/>
    <dgm:cxn modelId="{0E80911E-E749-446F-A043-B8D4DC4BAE18}" type="presOf" srcId="{E193EC17-4C17-482A-8892-E8EC32302120}" destId="{328010BF-8350-40E4-B12D-F294479016CA}" srcOrd="1" destOrd="0" presId="urn:microsoft.com/office/officeart/2005/8/layout/radial5"/>
    <dgm:cxn modelId="{AD7E8429-20C2-47B1-A305-A52485E8267E}" type="presOf" srcId="{13D85EEC-400E-4E20-81B7-DB95E37F8D84}" destId="{545AAAD3-B669-4360-AB7D-A3973013EE94}" srcOrd="0" destOrd="0" presId="urn:microsoft.com/office/officeart/2005/8/layout/radial5"/>
    <dgm:cxn modelId="{1046DF97-0D8A-4CBA-B6EC-C9BF5B6B390A}" type="presOf" srcId="{910C9971-2143-415B-B7FE-B4034C5647BD}" destId="{FA6CB724-71F1-4BE2-8C52-98CDB7BC08DD}" srcOrd="0" destOrd="0" presId="urn:microsoft.com/office/officeart/2005/8/layout/radial5"/>
    <dgm:cxn modelId="{21FF5475-34AE-4699-A00E-7FCDC3F30B98}" type="presOf" srcId="{B0BB3818-A652-48E1-A250-60C4AD06AB65}" destId="{2593CA97-D317-466B-8959-5B70D8CEDDBC}" srcOrd="0" destOrd="0" presId="urn:microsoft.com/office/officeart/2005/8/layout/radial5"/>
    <dgm:cxn modelId="{F470B954-7528-4A0E-A1D9-CE56F73C7132}" type="presOf" srcId="{1CA41B5D-70E0-4FAA-8D68-642454A734FC}" destId="{0E74426D-E0D7-49D5-A564-B8E4E6170EE0}" srcOrd="1" destOrd="0" presId="urn:microsoft.com/office/officeart/2005/8/layout/radial5"/>
    <dgm:cxn modelId="{3DE115E9-DABB-4C46-BEB7-95858E9D5583}" type="presOf" srcId="{75B8D17D-312B-4B7D-9F31-72CF087875C5}" destId="{C715023C-4FA2-4204-ACB2-EFEB3439BC92}" srcOrd="0" destOrd="0" presId="urn:microsoft.com/office/officeart/2005/8/layout/radial5"/>
    <dgm:cxn modelId="{E86BCA8F-88A6-495F-9267-1917A7EF171D}" type="presOf" srcId="{73AF18DC-8B79-4787-9FBE-2466CBCD7225}" destId="{AD1A5A16-8B5C-4957-8E7D-BB191C83B78B}" srcOrd="1" destOrd="0" presId="urn:microsoft.com/office/officeart/2005/8/layout/radial5"/>
    <dgm:cxn modelId="{AB5D5707-03A1-4190-9A27-FEE1A372F399}" type="presOf" srcId="{BB0066F8-2A6A-4C0B-B5EC-93D838ED46D1}" destId="{2B36AFC8-B5B0-45C3-AE96-3C003B808DCC}" srcOrd="0" destOrd="0" presId="urn:microsoft.com/office/officeart/2005/8/layout/radial5"/>
    <dgm:cxn modelId="{15F67C37-252D-408B-A9E2-5317BECC0DD0}" srcId="{E0ACFA02-61D7-47DE-9B3D-A5A642379691}" destId="{3A1F019B-DC80-4822-84F7-56FD9E3004F6}" srcOrd="4" destOrd="0" parTransId="{13D85EEC-400E-4E20-81B7-DB95E37F8D84}" sibTransId="{CE0D24AC-7D58-49F2-BB1F-A7DFDE54301B}"/>
    <dgm:cxn modelId="{D0A4CCD8-DD97-4511-AEB3-3B4A43F4F77B}" srcId="{75B8D17D-312B-4B7D-9F31-72CF087875C5}" destId="{E0ACFA02-61D7-47DE-9B3D-A5A642379691}" srcOrd="0" destOrd="0" parTransId="{5C0F9C68-9361-47BB-AA39-336E49A1A265}" sibTransId="{B93265AA-EDF9-4523-A169-F2CE6A740B7A}"/>
    <dgm:cxn modelId="{89D7B469-435B-453A-BE9C-A258697766B2}" srcId="{E0ACFA02-61D7-47DE-9B3D-A5A642379691}" destId="{100A22A6-3ED5-4650-A96C-DA87B5D7B76F}" srcOrd="5" destOrd="0" parTransId="{FDD0A60D-7588-4456-B20F-AD163503AEFE}" sibTransId="{8979CDAE-7A94-4740-9E2F-34D41712D952}"/>
    <dgm:cxn modelId="{3BF3405F-3DA1-4135-B56E-B91A50FC2A25}" type="presOf" srcId="{E276142C-D8BF-42AE-98EA-D9FC0B90C46D}" destId="{184265A1-DE1C-4861-9A3D-34229EA2AA6D}" srcOrd="0" destOrd="0" presId="urn:microsoft.com/office/officeart/2005/8/layout/radial5"/>
    <dgm:cxn modelId="{65272BA9-3DAF-4FF6-A327-B871EC447F69}" type="presOf" srcId="{3A1F019B-DC80-4822-84F7-56FD9E3004F6}" destId="{CF2DF026-1428-4D4C-A205-8B5D0BFFD546}" srcOrd="0" destOrd="0" presId="urn:microsoft.com/office/officeart/2005/8/layout/radial5"/>
    <dgm:cxn modelId="{7506B055-60C2-4D73-B6BA-95976FECC4D8}" type="presOf" srcId="{1CA41B5D-70E0-4FAA-8D68-642454A734FC}" destId="{B2EA20A2-83CC-4F62-AAEB-3CEE62D8E68B}" srcOrd="0" destOrd="0" presId="urn:microsoft.com/office/officeart/2005/8/layout/radial5"/>
    <dgm:cxn modelId="{77214179-2A17-4D70-950E-671E56A0A35E}" type="presOf" srcId="{B0BB3818-A652-48E1-A250-60C4AD06AB65}" destId="{41DF1AF1-917A-4D50-92ED-DC86E3F3C6C5}" srcOrd="1" destOrd="0" presId="urn:microsoft.com/office/officeart/2005/8/layout/radial5"/>
    <dgm:cxn modelId="{62ACCDA0-9428-491A-8268-466577DDA142}" srcId="{E0ACFA02-61D7-47DE-9B3D-A5A642379691}" destId="{910C9971-2143-415B-B7FE-B4034C5647BD}" srcOrd="2" destOrd="0" parTransId="{E193EC17-4C17-482A-8892-E8EC32302120}" sibTransId="{C4A52BF6-AEC7-4F09-8CF0-81CDE00C7184}"/>
    <dgm:cxn modelId="{60E644B0-0ACB-4437-8257-706A9AB9810A}" type="presOf" srcId="{13D85EEC-400E-4E20-81B7-DB95E37F8D84}" destId="{DFF90E02-1D82-4812-858C-EAACE07B419E}" srcOrd="1" destOrd="0" presId="urn:microsoft.com/office/officeart/2005/8/layout/radial5"/>
    <dgm:cxn modelId="{D6AC7894-0C3D-4D0D-BAA0-DC23A0C9D648}" srcId="{E0ACFA02-61D7-47DE-9B3D-A5A642379691}" destId="{BB0066F8-2A6A-4C0B-B5EC-93D838ED46D1}" srcOrd="1" destOrd="0" parTransId="{1CA41B5D-70E0-4FAA-8D68-642454A734FC}" sibTransId="{E345676B-ADFB-4A7F-8B97-FE5DB6673F9A}"/>
    <dgm:cxn modelId="{0677AE6D-E2F0-4AB0-AC20-DEE1BFA5EBBD}" srcId="{E0ACFA02-61D7-47DE-9B3D-A5A642379691}" destId="{6DF42CD3-DF6E-43CC-93DE-28701BF1DE32}" srcOrd="0" destOrd="0" parTransId="{73AF18DC-8B79-4787-9FBE-2466CBCD7225}" sibTransId="{8A9DD384-20E7-4141-8782-FA1F55659E36}"/>
    <dgm:cxn modelId="{A9DDEE5E-4FC5-481A-AD6F-E5CDFAFA0071}" type="presOf" srcId="{73AF18DC-8B79-4787-9FBE-2466CBCD7225}" destId="{D484B623-E433-4AD1-B74D-478EC9E6FFD4}" srcOrd="0" destOrd="0" presId="urn:microsoft.com/office/officeart/2005/8/layout/radial5"/>
    <dgm:cxn modelId="{EE4EC275-071A-4B5E-9848-6B8F9B013D09}" srcId="{E0ACFA02-61D7-47DE-9B3D-A5A642379691}" destId="{E276142C-D8BF-42AE-98EA-D9FC0B90C46D}" srcOrd="3" destOrd="0" parTransId="{B0BB3818-A652-48E1-A250-60C4AD06AB65}" sibTransId="{78831748-B7F0-46F4-AA0F-662E476650A7}"/>
    <dgm:cxn modelId="{691250CE-FB2E-4C55-9494-1A348B1BB88C}" type="presOf" srcId="{E193EC17-4C17-482A-8892-E8EC32302120}" destId="{53B6A5D4-3EF8-4AFC-A302-7DF762DE6196}" srcOrd="0" destOrd="0" presId="urn:microsoft.com/office/officeart/2005/8/layout/radial5"/>
    <dgm:cxn modelId="{39D31D3D-271E-435B-B5D1-258C5BDC3A0B}" type="presOf" srcId="{6DF42CD3-DF6E-43CC-93DE-28701BF1DE32}" destId="{5875685E-224C-40E1-85AF-251F9C8715A5}" srcOrd="0" destOrd="0" presId="urn:microsoft.com/office/officeart/2005/8/layout/radial5"/>
    <dgm:cxn modelId="{9BAE2953-6786-41BA-BF1A-99FCF99DC8DB}" type="presOf" srcId="{100A22A6-3ED5-4650-A96C-DA87B5D7B76F}" destId="{58884C5F-C939-4088-A314-D0BA5F4FB6B3}" srcOrd="0" destOrd="0" presId="urn:microsoft.com/office/officeart/2005/8/layout/radial5"/>
    <dgm:cxn modelId="{0078257B-6B5A-43A5-B2CD-F551EEBB2170}" type="presParOf" srcId="{C715023C-4FA2-4204-ACB2-EFEB3439BC92}" destId="{5899DA4F-4AC2-4580-996C-316659EB2BD8}" srcOrd="0" destOrd="0" presId="urn:microsoft.com/office/officeart/2005/8/layout/radial5"/>
    <dgm:cxn modelId="{DB96F933-73F3-42C6-A08A-12549EE1E885}" type="presParOf" srcId="{C715023C-4FA2-4204-ACB2-EFEB3439BC92}" destId="{D484B623-E433-4AD1-B74D-478EC9E6FFD4}" srcOrd="1" destOrd="0" presId="urn:microsoft.com/office/officeart/2005/8/layout/radial5"/>
    <dgm:cxn modelId="{86371493-C141-4F73-9EFA-B4D4AFBD564F}" type="presParOf" srcId="{D484B623-E433-4AD1-B74D-478EC9E6FFD4}" destId="{AD1A5A16-8B5C-4957-8E7D-BB191C83B78B}" srcOrd="0" destOrd="0" presId="urn:microsoft.com/office/officeart/2005/8/layout/radial5"/>
    <dgm:cxn modelId="{16A7ED38-0EBC-48BB-9A98-F5AA8E9742AE}" type="presParOf" srcId="{C715023C-4FA2-4204-ACB2-EFEB3439BC92}" destId="{5875685E-224C-40E1-85AF-251F9C8715A5}" srcOrd="2" destOrd="0" presId="urn:microsoft.com/office/officeart/2005/8/layout/radial5"/>
    <dgm:cxn modelId="{8C09373F-088B-436B-9A98-BD76AD473EFB}" type="presParOf" srcId="{C715023C-4FA2-4204-ACB2-EFEB3439BC92}" destId="{B2EA20A2-83CC-4F62-AAEB-3CEE62D8E68B}" srcOrd="3" destOrd="0" presId="urn:microsoft.com/office/officeart/2005/8/layout/radial5"/>
    <dgm:cxn modelId="{88552F92-D5F8-4182-AB4B-5D60A97FDCBA}" type="presParOf" srcId="{B2EA20A2-83CC-4F62-AAEB-3CEE62D8E68B}" destId="{0E74426D-E0D7-49D5-A564-B8E4E6170EE0}" srcOrd="0" destOrd="0" presId="urn:microsoft.com/office/officeart/2005/8/layout/radial5"/>
    <dgm:cxn modelId="{AB87D65D-6AD0-446A-A9EB-915A934AF6B4}" type="presParOf" srcId="{C715023C-4FA2-4204-ACB2-EFEB3439BC92}" destId="{2B36AFC8-B5B0-45C3-AE96-3C003B808DCC}" srcOrd="4" destOrd="0" presId="urn:microsoft.com/office/officeart/2005/8/layout/radial5"/>
    <dgm:cxn modelId="{47C290C2-B18B-4297-9AFE-17E741D72D1E}" type="presParOf" srcId="{C715023C-4FA2-4204-ACB2-EFEB3439BC92}" destId="{53B6A5D4-3EF8-4AFC-A302-7DF762DE6196}" srcOrd="5" destOrd="0" presId="urn:microsoft.com/office/officeart/2005/8/layout/radial5"/>
    <dgm:cxn modelId="{D1B5B076-FBB5-4383-A0B4-03BCC363EB1C}" type="presParOf" srcId="{53B6A5D4-3EF8-4AFC-A302-7DF762DE6196}" destId="{328010BF-8350-40E4-B12D-F294479016CA}" srcOrd="0" destOrd="0" presId="urn:microsoft.com/office/officeart/2005/8/layout/radial5"/>
    <dgm:cxn modelId="{10C82338-10E1-4934-8EEA-297BC24250B8}" type="presParOf" srcId="{C715023C-4FA2-4204-ACB2-EFEB3439BC92}" destId="{FA6CB724-71F1-4BE2-8C52-98CDB7BC08DD}" srcOrd="6" destOrd="0" presId="urn:microsoft.com/office/officeart/2005/8/layout/radial5"/>
    <dgm:cxn modelId="{EC640882-B5F3-4E7C-89FC-23E29AB98FBB}" type="presParOf" srcId="{C715023C-4FA2-4204-ACB2-EFEB3439BC92}" destId="{2593CA97-D317-466B-8959-5B70D8CEDDBC}" srcOrd="7" destOrd="0" presId="urn:microsoft.com/office/officeart/2005/8/layout/radial5"/>
    <dgm:cxn modelId="{ECF1124B-558A-46C8-9E42-E682AE07B9C9}" type="presParOf" srcId="{2593CA97-D317-466B-8959-5B70D8CEDDBC}" destId="{41DF1AF1-917A-4D50-92ED-DC86E3F3C6C5}" srcOrd="0" destOrd="0" presId="urn:microsoft.com/office/officeart/2005/8/layout/radial5"/>
    <dgm:cxn modelId="{12240EDC-768B-4D63-8B6D-451034079973}" type="presParOf" srcId="{C715023C-4FA2-4204-ACB2-EFEB3439BC92}" destId="{184265A1-DE1C-4861-9A3D-34229EA2AA6D}" srcOrd="8" destOrd="0" presId="urn:microsoft.com/office/officeart/2005/8/layout/radial5"/>
    <dgm:cxn modelId="{CCDEC148-394C-4395-8EC2-CDDEABBF788C}" type="presParOf" srcId="{C715023C-4FA2-4204-ACB2-EFEB3439BC92}" destId="{545AAAD3-B669-4360-AB7D-A3973013EE94}" srcOrd="9" destOrd="0" presId="urn:microsoft.com/office/officeart/2005/8/layout/radial5"/>
    <dgm:cxn modelId="{CE2F64F4-20B6-4005-91AE-E40E3C0FC8E8}" type="presParOf" srcId="{545AAAD3-B669-4360-AB7D-A3973013EE94}" destId="{DFF90E02-1D82-4812-858C-EAACE07B419E}" srcOrd="0" destOrd="0" presId="urn:microsoft.com/office/officeart/2005/8/layout/radial5"/>
    <dgm:cxn modelId="{8D9D3E7F-05A6-42BE-A6CF-C77661F360CC}" type="presParOf" srcId="{C715023C-4FA2-4204-ACB2-EFEB3439BC92}" destId="{CF2DF026-1428-4D4C-A205-8B5D0BFFD546}" srcOrd="10" destOrd="0" presId="urn:microsoft.com/office/officeart/2005/8/layout/radial5"/>
    <dgm:cxn modelId="{60E5A0CD-4CCA-408B-B020-AD842C75D896}" type="presParOf" srcId="{C715023C-4FA2-4204-ACB2-EFEB3439BC92}" destId="{4E58F882-26C6-4806-A312-969251E0540F}" srcOrd="11" destOrd="0" presId="urn:microsoft.com/office/officeart/2005/8/layout/radial5"/>
    <dgm:cxn modelId="{0B22BE5F-D200-4A5F-B57D-113DA7268637}" type="presParOf" srcId="{4E58F882-26C6-4806-A312-969251E0540F}" destId="{93DF5EF6-078A-41E1-9B79-C887D3F1EA64}" srcOrd="0" destOrd="0" presId="urn:microsoft.com/office/officeart/2005/8/layout/radial5"/>
    <dgm:cxn modelId="{48F7524A-A106-4CC4-BDEF-984E9B1C7E23}" type="presParOf" srcId="{C715023C-4FA2-4204-ACB2-EFEB3439BC92}" destId="{58884C5F-C939-4088-A314-D0BA5F4FB6B3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19393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 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W-</a:t>
          </a:r>
          <a:r>
            <a:rPr lang="cs-CZ" sz="2000" kern="1200" dirty="0" err="1" smtClean="0"/>
            <a:t>Fragen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jak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co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kdo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kde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36493" y="1837626"/>
          <a:ext cx="2228021" cy="1180834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-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62779" y="2010555"/>
        <a:ext cx="1575449" cy="834976"/>
      </dsp:txXfrm>
    </dsp:sp>
    <dsp:sp modelId="{D484B623-E433-4AD1-B74D-478EC9E6FFD4}">
      <dsp:nvSpPr>
        <dsp:cNvPr id="0" name=""/>
        <dsp:cNvSpPr/>
      </dsp:nvSpPr>
      <dsp:spPr>
        <a:xfrm rot="16200000">
          <a:off x="3602553" y="1349831"/>
          <a:ext cx="2959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6938" y="1481023"/>
        <a:ext cx="207131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28291" y="1672368"/>
          <a:ext cx="53891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32944" y="1783345"/>
        <a:ext cx="408705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15054" y="2972279"/>
          <a:ext cx="716203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23733" y="3026609"/>
        <a:ext cx="585992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3289" y="3073555"/>
          <a:ext cx="297402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7305" y="3115755"/>
        <a:ext cx="208181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50244" y="2888139"/>
          <a:ext cx="562498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2264" y="2943332"/>
        <a:ext cx="432287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který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21439" y="1645045"/>
          <a:ext cx="504698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6064" y="1758237"/>
        <a:ext cx="374487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A4F-4AC2-4580-996C-316659EB2BD8}">
      <dsp:nvSpPr>
        <dsp:cNvPr id="0" name=""/>
        <dsp:cNvSpPr/>
      </dsp:nvSpPr>
      <dsp:spPr>
        <a:xfrm>
          <a:off x="2622197" y="1830050"/>
          <a:ext cx="2256612" cy="119598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W FRAGEN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2952670" y="2005198"/>
        <a:ext cx="1595666" cy="845691"/>
      </dsp:txXfrm>
    </dsp:sp>
    <dsp:sp modelId="{D484B623-E433-4AD1-B74D-478EC9E6FFD4}">
      <dsp:nvSpPr>
        <dsp:cNvPr id="0" name=""/>
        <dsp:cNvSpPr/>
      </dsp:nvSpPr>
      <dsp:spPr>
        <a:xfrm rot="16200000">
          <a:off x="3604560" y="1345929"/>
          <a:ext cx="29188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48343" y="1476519"/>
        <a:ext cx="204320" cy="260422"/>
      </dsp:txXfrm>
    </dsp:sp>
    <dsp:sp modelId="{5875685E-224C-40E1-85AF-251F9C8715A5}">
      <dsp:nvSpPr>
        <dsp:cNvPr id="0" name=""/>
        <dsp:cNvSpPr/>
      </dsp:nvSpPr>
      <dsp:spPr>
        <a:xfrm>
          <a:off x="2532451" y="2744"/>
          <a:ext cx="243610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chemeClr val="tx1"/>
              </a:solidFill>
            </a:rPr>
            <a:t>wie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2889210" y="189694"/>
        <a:ext cx="1722587" cy="902677"/>
      </dsp:txXfrm>
    </dsp:sp>
    <dsp:sp modelId="{B2EA20A2-83CC-4F62-AAEB-3CEE62D8E68B}">
      <dsp:nvSpPr>
        <dsp:cNvPr id="0" name=""/>
        <dsp:cNvSpPr/>
      </dsp:nvSpPr>
      <dsp:spPr>
        <a:xfrm rot="20292446">
          <a:off x="4837425" y="1670018"/>
          <a:ext cx="53240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842078" y="1780995"/>
        <a:ext cx="402190" cy="260422"/>
      </dsp:txXfrm>
    </dsp:sp>
    <dsp:sp modelId="{2B36AFC8-B5B0-45C3-AE96-3C003B808DCC}">
      <dsp:nvSpPr>
        <dsp:cNvPr id="0" name=""/>
        <dsp:cNvSpPr/>
      </dsp:nvSpPr>
      <dsp:spPr>
        <a:xfrm>
          <a:off x="5434988" y="720072"/>
          <a:ext cx="198183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was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5221" y="907022"/>
        <a:ext cx="1401369" cy="902677"/>
      </dsp:txXfrm>
    </dsp:sp>
    <dsp:sp modelId="{53B6A5D4-3EF8-4AFC-A302-7DF762DE6196}">
      <dsp:nvSpPr>
        <dsp:cNvPr id="0" name=""/>
        <dsp:cNvSpPr/>
      </dsp:nvSpPr>
      <dsp:spPr>
        <a:xfrm rot="1795356">
          <a:off x="4723002" y="2975149"/>
          <a:ext cx="710281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31681" y="3029479"/>
        <a:ext cx="580070" cy="260422"/>
      </dsp:txXfrm>
    </dsp:sp>
    <dsp:sp modelId="{FA6CB724-71F1-4BE2-8C52-98CDB7BC08DD}">
      <dsp:nvSpPr>
        <dsp:cNvPr id="0" name=""/>
        <dsp:cNvSpPr/>
      </dsp:nvSpPr>
      <dsp:spPr>
        <a:xfrm>
          <a:off x="5450104" y="3312370"/>
          <a:ext cx="1891785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727149" y="3499320"/>
        <a:ext cx="1337695" cy="902677"/>
      </dsp:txXfrm>
    </dsp:sp>
    <dsp:sp modelId="{2593CA97-D317-466B-8959-5B70D8CEDDBC}">
      <dsp:nvSpPr>
        <dsp:cNvPr id="0" name=""/>
        <dsp:cNvSpPr/>
      </dsp:nvSpPr>
      <dsp:spPr>
        <a:xfrm rot="5354220">
          <a:off x="3615349" y="3077456"/>
          <a:ext cx="293386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58771" y="3120259"/>
        <a:ext cx="205370" cy="260422"/>
      </dsp:txXfrm>
    </dsp:sp>
    <dsp:sp modelId="{184265A1-DE1C-4861-9A3D-34229EA2AA6D}">
      <dsp:nvSpPr>
        <dsp:cNvPr id="0" name=""/>
        <dsp:cNvSpPr/>
      </dsp:nvSpPr>
      <dsp:spPr>
        <a:xfrm>
          <a:off x="2756441" y="3579510"/>
          <a:ext cx="2035796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wo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3054576" y="3766460"/>
        <a:ext cx="1439526" cy="902677"/>
      </dsp:txXfrm>
    </dsp:sp>
    <dsp:sp modelId="{545AAAD3-B669-4360-AB7D-A3973013EE94}">
      <dsp:nvSpPr>
        <dsp:cNvPr id="0" name=""/>
        <dsp:cNvSpPr/>
      </dsp:nvSpPr>
      <dsp:spPr>
        <a:xfrm rot="9056970">
          <a:off x="2248153" y="2890962"/>
          <a:ext cx="556515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70173" y="2946155"/>
        <a:ext cx="426304" cy="260422"/>
      </dsp:txXfrm>
    </dsp:sp>
    <dsp:sp modelId="{CF2DF026-1428-4D4C-A205-8B5D0BFFD546}">
      <dsp:nvSpPr>
        <dsp:cNvPr id="0" name=""/>
        <dsp:cNvSpPr/>
      </dsp:nvSpPr>
      <dsp:spPr>
        <a:xfrm>
          <a:off x="193503" y="3168355"/>
          <a:ext cx="2150203" cy="1276577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chemeClr val="tx1"/>
              </a:solidFill>
            </a:rPr>
            <a:t>welcher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08393" y="3355305"/>
        <a:ext cx="1520423" cy="902677"/>
      </dsp:txXfrm>
    </dsp:sp>
    <dsp:sp modelId="{4E58F882-26C6-4806-A312-969251E0540F}">
      <dsp:nvSpPr>
        <dsp:cNvPr id="0" name=""/>
        <dsp:cNvSpPr/>
      </dsp:nvSpPr>
      <dsp:spPr>
        <a:xfrm rot="12234492">
          <a:off x="2218971" y="1642541"/>
          <a:ext cx="498340" cy="434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343596" y="1755733"/>
        <a:ext cx="368129" cy="260422"/>
      </dsp:txXfrm>
    </dsp:sp>
    <dsp:sp modelId="{58884C5F-C939-4088-A314-D0BA5F4FB6B3}">
      <dsp:nvSpPr>
        <dsp:cNvPr id="0" name=""/>
        <dsp:cNvSpPr/>
      </dsp:nvSpPr>
      <dsp:spPr>
        <a:xfrm>
          <a:off x="121503" y="648078"/>
          <a:ext cx="2107310" cy="127657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odkud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430111" y="835028"/>
        <a:ext cx="1490094" cy="902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1CDFA-3840-4228-926F-CD6BAE0BD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40426"/>
      </p:ext>
    </p:extLst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5E234-E24C-44A5-AFC5-F97B7DEAF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7250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FB648-B4DF-4013-96B8-CD9AF520B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799448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54D4F2-3E96-488A-9370-67546460B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992120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8A507-CC55-4618-AF65-A69ADE399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71434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D6BC63-73FD-4E7C-A370-C2322115E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91473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2765C0-799D-4E93-98C4-F32DADB31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322357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C7136B-068D-4CB8-BD86-FFB4F54AA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038687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D287D3-1F81-4BFC-A62E-78A303295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960453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A453B-138F-483D-8CA3-FF2390C5A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902394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94C74-698D-4108-9E81-9DB4E4355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32608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C61AEC7-C493-42BF-B194-D4FA9956A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91898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08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7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44312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je určena k procvičení a upevnění učiva W – FRAGEN</a:t>
            </a:r>
          </a:p>
          <a:p>
            <a:r>
              <a:rPr lang="cs-CZ" dirty="0" smtClean="0"/>
              <a:t>na závěr 1. lekce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I. (žáci znají prozatím šest zájmen).</a:t>
            </a:r>
          </a:p>
          <a:p>
            <a:r>
              <a:rPr lang="cs-CZ" dirty="0" smtClean="0"/>
              <a:t>Správná řešení se objeví po kliknutí.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26947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789040"/>
            <a:ext cx="6955750" cy="1446550"/>
          </a:xfrm>
          <a:prstGeom prst="rect">
            <a:avLst/>
          </a:prstGeom>
          <a:solidFill>
            <a:srgbClr val="FF9900"/>
          </a:solidFill>
        </p:spPr>
        <p:txBody>
          <a:bodyPr wrap="none" rtlCol="0">
            <a:spAutoFit/>
          </a:bodyPr>
          <a:lstStyle/>
          <a:p>
            <a:r>
              <a:rPr lang="cs-CZ" sz="8800" dirty="0" smtClean="0"/>
              <a:t>W - FRAGEN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6644321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52612361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54868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Übersetze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55834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43133660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9494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7133884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100067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58328874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62264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41527150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296817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5111281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921456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38689842"/>
              </p:ext>
            </p:extLst>
          </p:nvPr>
        </p:nvGraphicFramePr>
        <p:xfrm>
          <a:off x="755576" y="1124744"/>
          <a:ext cx="7416824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537225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265838" y="582498"/>
            <a:ext cx="1239442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wie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579929"/>
            <a:ext cx="477566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jak, jaký, jaká, jaké?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866275"/>
            <a:ext cx="376096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/>
              <a:t>Jak se </a:t>
            </a:r>
            <a:r>
              <a:rPr lang="cs-CZ" sz="2400" dirty="0" smtClean="0"/>
              <a:t>jmenuješ?</a:t>
            </a:r>
          </a:p>
          <a:p>
            <a:endParaRPr lang="cs-CZ" sz="2400" dirty="0" smtClean="0"/>
          </a:p>
          <a:p>
            <a:r>
              <a:rPr lang="cs-CZ" sz="2400" dirty="0" smtClean="0"/>
              <a:t>Jak se jmenujete?</a:t>
            </a:r>
          </a:p>
          <a:p>
            <a:endParaRPr lang="cs-CZ" sz="2400" dirty="0" smtClean="0"/>
          </a:p>
          <a:p>
            <a:r>
              <a:rPr lang="cs-CZ" sz="2400" dirty="0" smtClean="0"/>
              <a:t>Jaké je tvé číslo mobilu?</a:t>
            </a:r>
          </a:p>
          <a:p>
            <a:endParaRPr lang="cs-CZ" sz="2400" dirty="0" smtClean="0"/>
          </a:p>
          <a:p>
            <a:r>
              <a:rPr lang="cs-CZ" sz="2400" dirty="0" smtClean="0"/>
              <a:t>Jaké je tvé křestní jméno?</a:t>
            </a:r>
          </a:p>
          <a:p>
            <a:endParaRPr lang="cs-CZ" sz="2400" dirty="0" smtClean="0"/>
          </a:p>
          <a:p>
            <a:r>
              <a:rPr lang="cs-CZ" sz="2400" dirty="0" smtClean="0"/>
              <a:t>Jaké je tvé příjmení?</a:t>
            </a:r>
          </a:p>
          <a:p>
            <a:endParaRPr lang="cs-CZ" sz="2400" dirty="0" smtClean="0"/>
          </a:p>
          <a:p>
            <a:r>
              <a:rPr lang="cs-CZ" sz="2400" dirty="0" smtClean="0"/>
              <a:t>Jaké je tvé číslo domu?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866275"/>
            <a:ext cx="422583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Wie</a:t>
            </a:r>
            <a:r>
              <a:rPr lang="cs-CZ" sz="2400" dirty="0"/>
              <a:t> </a:t>
            </a:r>
            <a:r>
              <a:rPr lang="cs-CZ" sz="2400" dirty="0" err="1"/>
              <a:t>heißt</a:t>
            </a:r>
            <a:r>
              <a:rPr lang="cs-CZ" sz="2400" dirty="0"/>
              <a:t> </a:t>
            </a:r>
            <a:r>
              <a:rPr lang="cs-CZ" sz="2400" dirty="0" err="1"/>
              <a:t>du</a:t>
            </a:r>
            <a:r>
              <a:rPr lang="cs-CZ" sz="2400" dirty="0"/>
              <a:t>?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heißen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Handynummer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</a:t>
            </a:r>
            <a:r>
              <a:rPr lang="cs-CZ" sz="2400" dirty="0" smtClean="0"/>
              <a:t> </a:t>
            </a:r>
            <a:r>
              <a:rPr lang="cs-CZ" sz="2400" dirty="0" err="1" smtClean="0"/>
              <a:t>Vorname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</a:t>
            </a:r>
            <a:r>
              <a:rPr lang="cs-CZ" sz="2400" dirty="0" smtClean="0"/>
              <a:t> </a:t>
            </a:r>
            <a:r>
              <a:rPr lang="cs-CZ" sz="2400" dirty="0" err="1" smtClean="0"/>
              <a:t>Familienname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Hausnummer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90251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411760" y="582498"/>
            <a:ext cx="1382110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was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95188" y="605214"/>
            <a:ext cx="101181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co?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82578" y="1866275"/>
            <a:ext cx="275331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je to?</a:t>
            </a:r>
          </a:p>
          <a:p>
            <a:endParaRPr lang="cs-CZ" sz="2400" dirty="0" smtClean="0"/>
          </a:p>
          <a:p>
            <a:r>
              <a:rPr lang="cs-CZ" sz="2400" dirty="0" smtClean="0"/>
              <a:t>Co máš rád?</a:t>
            </a:r>
          </a:p>
          <a:p>
            <a:endParaRPr lang="cs-CZ" sz="2400" dirty="0" smtClean="0"/>
          </a:p>
          <a:p>
            <a:r>
              <a:rPr lang="cs-CZ" sz="2400" dirty="0" smtClean="0"/>
              <a:t>Co hraješ rád?</a:t>
            </a:r>
          </a:p>
          <a:p>
            <a:endParaRPr lang="cs-CZ" sz="2400" dirty="0" smtClean="0"/>
          </a:p>
          <a:p>
            <a:r>
              <a:rPr lang="cs-CZ" sz="2400" dirty="0" smtClean="0"/>
              <a:t>Co je tam?</a:t>
            </a:r>
          </a:p>
          <a:p>
            <a:endParaRPr lang="cs-CZ" sz="2400" dirty="0" smtClean="0"/>
          </a:p>
          <a:p>
            <a:r>
              <a:rPr lang="cs-CZ" sz="2400" dirty="0" smtClean="0"/>
              <a:t>Co nemáš ráda?</a:t>
            </a:r>
          </a:p>
          <a:p>
            <a:endParaRPr lang="cs-CZ" sz="2400" dirty="0" smtClean="0"/>
          </a:p>
          <a:p>
            <a:r>
              <a:rPr lang="cs-CZ" sz="2400" dirty="0" smtClean="0"/>
              <a:t>Co má Anna ráda?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866275"/>
            <a:ext cx="310193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? </a:t>
            </a:r>
          </a:p>
          <a:p>
            <a:endParaRPr lang="cs-CZ" sz="2400" dirty="0"/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magst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spielst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gern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dort?</a:t>
            </a:r>
          </a:p>
          <a:p>
            <a:endParaRPr lang="cs-CZ" sz="2400" dirty="0"/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magst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mag</a:t>
            </a:r>
            <a:r>
              <a:rPr lang="cs-CZ" sz="2400" dirty="0" smtClean="0"/>
              <a:t> Anna?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11913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411760" y="582498"/>
            <a:ext cx="1297150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wer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95188" y="605214"/>
            <a:ext cx="129715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kdo?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1866275"/>
            <a:ext cx="318067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je to?</a:t>
            </a:r>
          </a:p>
          <a:p>
            <a:endParaRPr lang="cs-CZ" sz="2400" dirty="0" smtClean="0"/>
          </a:p>
          <a:p>
            <a:r>
              <a:rPr lang="cs-CZ" sz="2400" dirty="0" smtClean="0"/>
              <a:t>Kdo má rád zmrzlinu?</a:t>
            </a:r>
          </a:p>
          <a:p>
            <a:endParaRPr lang="cs-CZ" sz="2400" dirty="0" smtClean="0"/>
          </a:p>
          <a:p>
            <a:r>
              <a:rPr lang="cs-CZ" sz="2400" dirty="0" smtClean="0"/>
              <a:t>Kdo hraje tenis?</a:t>
            </a:r>
          </a:p>
          <a:p>
            <a:endParaRPr lang="cs-CZ" sz="2400" dirty="0" smtClean="0"/>
          </a:p>
          <a:p>
            <a:r>
              <a:rPr lang="cs-CZ" sz="2400" dirty="0" smtClean="0"/>
              <a:t>Kdo je tam?</a:t>
            </a:r>
          </a:p>
          <a:p>
            <a:endParaRPr lang="cs-CZ" sz="2400" dirty="0" smtClean="0"/>
          </a:p>
          <a:p>
            <a:r>
              <a:rPr lang="cs-CZ" sz="2400" dirty="0" smtClean="0"/>
              <a:t>Kdo je tady?</a:t>
            </a:r>
          </a:p>
          <a:p>
            <a:endParaRPr lang="cs-CZ" sz="2400" dirty="0" smtClean="0"/>
          </a:p>
          <a:p>
            <a:r>
              <a:rPr lang="cs-CZ" sz="2400" dirty="0" smtClean="0"/>
              <a:t>Kdo bydlí v Praze?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866275"/>
            <a:ext cx="288335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? </a:t>
            </a:r>
          </a:p>
          <a:p>
            <a:endParaRPr lang="cs-CZ" sz="2400" dirty="0"/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mag</a:t>
            </a:r>
            <a:r>
              <a:rPr lang="cs-CZ" sz="2400" dirty="0" smtClean="0"/>
              <a:t> Eis?</a:t>
            </a:r>
          </a:p>
          <a:p>
            <a:endParaRPr lang="cs-CZ" sz="2400" dirty="0"/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spielt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dort?</a:t>
            </a:r>
          </a:p>
          <a:p>
            <a:endParaRPr lang="cs-CZ" sz="2400" dirty="0"/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da?</a:t>
            </a:r>
          </a:p>
          <a:p>
            <a:endParaRPr lang="cs-CZ" sz="2400" dirty="0"/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wohnt</a:t>
            </a:r>
            <a:r>
              <a:rPr lang="cs-CZ" sz="2400" dirty="0" smtClean="0"/>
              <a:t> in </a:t>
            </a:r>
            <a:r>
              <a:rPr lang="cs-CZ" sz="2400" dirty="0"/>
              <a:t>P</a:t>
            </a:r>
            <a:r>
              <a:rPr lang="cs-CZ" sz="2400" dirty="0" smtClean="0"/>
              <a:t>rag?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6693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411760" y="582498"/>
            <a:ext cx="1125629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wo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95188" y="605214"/>
            <a:ext cx="129715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kde?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4939" y="1866275"/>
            <a:ext cx="276870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Kde je to?</a:t>
            </a:r>
          </a:p>
          <a:p>
            <a:endParaRPr lang="cs-CZ" sz="2400" dirty="0" smtClean="0"/>
          </a:p>
          <a:p>
            <a:r>
              <a:rPr lang="cs-CZ" sz="2400" dirty="0" smtClean="0"/>
              <a:t>Kde bydlíš?</a:t>
            </a:r>
          </a:p>
          <a:p>
            <a:endParaRPr lang="cs-CZ" sz="2400" dirty="0" smtClean="0"/>
          </a:p>
          <a:p>
            <a:r>
              <a:rPr lang="cs-CZ" sz="2400" dirty="0" smtClean="0"/>
              <a:t>Kde bydlíte?</a:t>
            </a:r>
          </a:p>
          <a:p>
            <a:endParaRPr lang="cs-CZ" sz="2400" dirty="0" smtClean="0"/>
          </a:p>
          <a:p>
            <a:r>
              <a:rPr lang="cs-CZ" sz="2400" dirty="0" smtClean="0"/>
              <a:t>Kde je Paul?</a:t>
            </a:r>
          </a:p>
          <a:p>
            <a:endParaRPr lang="cs-CZ" sz="2400" dirty="0" smtClean="0"/>
          </a:p>
          <a:p>
            <a:r>
              <a:rPr lang="cs-CZ" sz="2400" dirty="0" smtClean="0"/>
              <a:t>Kde hraješ fotbal?</a:t>
            </a:r>
          </a:p>
          <a:p>
            <a:endParaRPr lang="cs-CZ" sz="2400" dirty="0" smtClean="0"/>
          </a:p>
          <a:p>
            <a:r>
              <a:rPr lang="cs-CZ" sz="2400" dirty="0" smtClean="0"/>
              <a:t>Kde tady bydlíš?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866275"/>
            <a:ext cx="331135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? </a:t>
            </a:r>
          </a:p>
          <a:p>
            <a:endParaRPr lang="cs-CZ" sz="2400" dirty="0"/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wohnst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wohnen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Paul?</a:t>
            </a:r>
          </a:p>
          <a:p>
            <a:endParaRPr lang="cs-CZ" sz="2400" dirty="0"/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spielst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Fußball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wohnst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hier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8420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33742" y="622070"/>
            <a:ext cx="5014321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welcher</a:t>
            </a:r>
            <a:r>
              <a:rPr lang="cs-CZ" sz="3200" dirty="0" smtClean="0"/>
              <a:t>, </a:t>
            </a:r>
            <a:r>
              <a:rPr lang="cs-CZ" sz="3200" dirty="0" err="1" smtClean="0"/>
              <a:t>welche</a:t>
            </a:r>
            <a:r>
              <a:rPr lang="cs-CZ" sz="3200" dirty="0" smtClean="0"/>
              <a:t>, </a:t>
            </a:r>
            <a:r>
              <a:rPr lang="cs-CZ" sz="3200" dirty="0" err="1" smtClean="0"/>
              <a:t>welches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622069"/>
            <a:ext cx="357662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který, která, které?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345" y="1866275"/>
            <a:ext cx="403668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den je dnes?</a:t>
            </a:r>
          </a:p>
          <a:p>
            <a:endParaRPr lang="cs-CZ" sz="2400" dirty="0" smtClean="0"/>
          </a:p>
          <a:p>
            <a:r>
              <a:rPr lang="cs-CZ" sz="2400" dirty="0" smtClean="0"/>
              <a:t>Který den je zítra?</a:t>
            </a:r>
          </a:p>
          <a:p>
            <a:endParaRPr lang="cs-CZ" sz="2400" dirty="0" smtClean="0"/>
          </a:p>
          <a:p>
            <a:r>
              <a:rPr lang="cs-CZ" sz="2400" dirty="0" smtClean="0"/>
              <a:t>Který den byl včera?</a:t>
            </a:r>
          </a:p>
          <a:p>
            <a:endParaRPr lang="cs-CZ" sz="2400" dirty="0" smtClean="0"/>
          </a:p>
          <a:p>
            <a:r>
              <a:rPr lang="cs-CZ" sz="2400" dirty="0" smtClean="0"/>
              <a:t>Která je tvá oblíbená barva?</a:t>
            </a:r>
          </a:p>
          <a:p>
            <a:endParaRPr lang="cs-CZ" sz="2400" dirty="0" smtClean="0"/>
          </a:p>
          <a:p>
            <a:r>
              <a:rPr lang="cs-CZ" sz="2400" dirty="0" smtClean="0"/>
              <a:t>Které je tvé oblíbené číslo?</a:t>
            </a:r>
          </a:p>
          <a:p>
            <a:endParaRPr lang="cs-CZ" sz="24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4215542" y="1866275"/>
            <a:ext cx="504420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Welcher</a:t>
            </a:r>
            <a:r>
              <a:rPr lang="cs-CZ" sz="2400" dirty="0" smtClean="0"/>
              <a:t>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heute</a:t>
            </a:r>
            <a:r>
              <a:rPr lang="cs-CZ" sz="2400" dirty="0" smtClean="0"/>
              <a:t>? </a:t>
            </a:r>
          </a:p>
          <a:p>
            <a:endParaRPr lang="cs-CZ" sz="2400" dirty="0"/>
          </a:p>
          <a:p>
            <a:r>
              <a:rPr lang="cs-CZ" sz="2400" dirty="0" err="1" smtClean="0"/>
              <a:t>Welcher</a:t>
            </a:r>
            <a:r>
              <a:rPr lang="cs-CZ" sz="2400" dirty="0" smtClean="0"/>
              <a:t>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morgen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Welcher</a:t>
            </a:r>
            <a:r>
              <a:rPr lang="cs-CZ" sz="2400" dirty="0" smtClean="0"/>
              <a:t>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gestern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Lieblingsfarbe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Lieblingsnummer</a:t>
            </a:r>
            <a:r>
              <a:rPr lang="cs-CZ" sz="2400" dirty="0" smtClean="0"/>
              <a:t>?</a:t>
            </a:r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783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203594" y="582498"/>
            <a:ext cx="1867819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woher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95188" y="605214"/>
            <a:ext cx="186781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odkud?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4939" y="1866275"/>
            <a:ext cx="345318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Odkud jsi?</a:t>
            </a:r>
          </a:p>
          <a:p>
            <a:endParaRPr lang="cs-CZ" sz="2400" dirty="0" smtClean="0"/>
          </a:p>
          <a:p>
            <a:r>
              <a:rPr lang="cs-CZ" sz="2400" dirty="0" smtClean="0"/>
              <a:t>Odkud pocházíte?</a:t>
            </a:r>
          </a:p>
          <a:p>
            <a:endParaRPr lang="cs-CZ" sz="2400" dirty="0" smtClean="0"/>
          </a:p>
          <a:p>
            <a:r>
              <a:rPr lang="cs-CZ" sz="2400" dirty="0" smtClean="0"/>
              <a:t>Odkud je Petr?</a:t>
            </a:r>
          </a:p>
          <a:p>
            <a:endParaRPr lang="cs-CZ" sz="2400" dirty="0" smtClean="0"/>
          </a:p>
          <a:p>
            <a:r>
              <a:rPr lang="cs-CZ" sz="2400" dirty="0" smtClean="0"/>
              <a:t>Odkud je to?</a:t>
            </a:r>
          </a:p>
          <a:p>
            <a:endParaRPr lang="cs-CZ" sz="2400" dirty="0" smtClean="0"/>
          </a:p>
          <a:p>
            <a:r>
              <a:rPr lang="cs-CZ" sz="2400" dirty="0" smtClean="0"/>
              <a:t>Odkud pochází ta paní?</a:t>
            </a:r>
          </a:p>
          <a:p>
            <a:endParaRPr lang="cs-CZ" sz="24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1866275"/>
            <a:ext cx="348127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Woher</a:t>
            </a:r>
            <a:r>
              <a:rPr lang="cs-CZ" sz="2400" dirty="0" smtClean="0"/>
              <a:t> </a:t>
            </a:r>
            <a:r>
              <a:rPr lang="cs-CZ" sz="2400" dirty="0" err="1" smtClean="0"/>
              <a:t>kommst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 </a:t>
            </a:r>
          </a:p>
          <a:p>
            <a:endParaRPr lang="cs-CZ" sz="2400" dirty="0"/>
          </a:p>
          <a:p>
            <a:r>
              <a:rPr lang="cs-CZ" sz="2400" dirty="0" err="1" smtClean="0"/>
              <a:t>Woher</a:t>
            </a:r>
            <a:r>
              <a:rPr lang="cs-CZ" sz="2400" dirty="0" smtClean="0"/>
              <a:t> </a:t>
            </a:r>
            <a:r>
              <a:rPr lang="cs-CZ" sz="2400" dirty="0" err="1" smtClean="0"/>
              <a:t>kommen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Woher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Peter?</a:t>
            </a:r>
          </a:p>
          <a:p>
            <a:endParaRPr lang="cs-CZ" sz="2400" dirty="0"/>
          </a:p>
          <a:p>
            <a:r>
              <a:rPr lang="cs-CZ" sz="2400" dirty="0" err="1" smtClean="0"/>
              <a:t>Woher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r>
              <a:rPr lang="cs-CZ" sz="2400" dirty="0" err="1" smtClean="0"/>
              <a:t>Woher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/>
              <a:t>F</a:t>
            </a:r>
            <a:r>
              <a:rPr lang="cs-CZ" sz="2400" dirty="0" err="1" smtClean="0"/>
              <a:t>rau</a:t>
            </a:r>
            <a:r>
              <a:rPr lang="cs-CZ" sz="2400" dirty="0" smtClean="0"/>
              <a:t>?</a:t>
            </a:r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336634"/>
            <a:ext cx="1159292" cy="36933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30856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59"/>
            <a:ext cx="87129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Citace.</a:t>
            </a:r>
          </a:p>
          <a:p>
            <a:endParaRPr lang="cs-CZ" dirty="0"/>
          </a:p>
          <a:p>
            <a:r>
              <a:rPr lang="cs-CZ" dirty="0" smtClean="0"/>
              <a:t>Text byl vytvořen autorem</a:t>
            </a:r>
            <a:r>
              <a:rPr lang="cs-CZ" dirty="0" smtClean="0"/>
              <a:t>. </a:t>
            </a:r>
            <a:r>
              <a:rPr lang="cs-CZ" smtClean="0"/>
              <a:t>(3.12.2012)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87511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494</Words>
  <Application>Microsoft Office PowerPoint</Application>
  <PresentationFormat>Předvádění na obrazovce (4:3)</PresentationFormat>
  <Paragraphs>209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E5300</dc:creator>
  <cp:lastModifiedBy>08DP</cp:lastModifiedBy>
  <cp:revision>37</cp:revision>
  <dcterms:created xsi:type="dcterms:W3CDTF">2012-09-23T15:29:12Z</dcterms:created>
  <dcterms:modified xsi:type="dcterms:W3CDTF">2012-12-12T07:43:39Z</dcterms:modified>
</cp:coreProperties>
</file>