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0" r:id="rId4"/>
    <p:sldId id="261" r:id="rId5"/>
    <p:sldId id="263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202B0CA-FC54-4496-8BCA-5EF66A818D29}" styleName="Styl Tmavá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E929F9F4-4A8F-4326-A1B4-22849713DDAB}" styleName="Tmavý styl 1 – zvýraznění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VY_32_INOVACE_01_Dopravní prostředky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Dopravní prostředky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VY_32_INOVACE_01_Dopravní prostředky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Dopravní prostředky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BAE689-66A9-4C73-A36D-9CA050807C3F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3537C5-81CE-49E1-ABCA-F083133777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3098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jmenují</a:t>
            </a:r>
            <a:r>
              <a:rPr lang="cs-CZ" baseline="0" dirty="0" smtClean="0"/>
              <a:t> dopravní prostředky, se kterými se setkávají cestou do školy.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3537C5-81CE-49E1-ABCA-F0831337775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9802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Jmenujeme dopravní prostředky, které můžeme vidět ve městě.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3537C5-81CE-49E1-ABCA-F0831337775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77903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mají kartičky s názvy </a:t>
            </a:r>
            <a:r>
              <a:rPr lang="cs-CZ" dirty="0" err="1" smtClean="0"/>
              <a:t>dopr</a:t>
            </a:r>
            <a:r>
              <a:rPr lang="cs-CZ" dirty="0" smtClean="0"/>
              <a:t>. prostředků a přikládají je do tabulky.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3537C5-81CE-49E1-ABCA-F0831337775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868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pn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jpeg"/><Relationship Id="rId7" Type="http://schemas.openxmlformats.org/officeDocument/2006/relationships/image" Target="../media/image1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1348520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hangingPunct="0"/>
            <a:r>
              <a:rPr lang="cs-CZ" sz="2400" b="1" dirty="0"/>
              <a:t>Materiál je určený pro žáky 2. ročníku, pro výuku prvouky</a:t>
            </a:r>
            <a:endParaRPr lang="cs-CZ" sz="2400" dirty="0"/>
          </a:p>
          <a:p>
            <a:pPr lvl="0" hangingPunct="0"/>
            <a:r>
              <a:rPr lang="cs-CZ" sz="2400" b="1" dirty="0"/>
              <a:t>Prezentace na interaktivní tabuli</a:t>
            </a:r>
            <a:endParaRPr lang="cs-CZ" sz="2400" dirty="0"/>
          </a:p>
          <a:p>
            <a:pPr lvl="0" hangingPunct="0"/>
            <a:r>
              <a:rPr lang="cs-CZ" sz="2400" b="1" dirty="0"/>
              <a:t>Pomůcky:  </a:t>
            </a:r>
            <a:r>
              <a:rPr lang="cs-CZ" sz="2400" b="1" dirty="0" smtClean="0"/>
              <a:t>interaktivní pero, fixy, karty s doprav. prostředky</a:t>
            </a:r>
            <a:endParaRPr lang="cs-CZ" sz="2400" dirty="0"/>
          </a:p>
          <a:p>
            <a:pPr lvl="0" hangingPunct="0"/>
            <a:r>
              <a:rPr lang="cs-CZ" sz="2400" b="1" dirty="0"/>
              <a:t>Inovace: interaktivní způsob učení, interaktivní procvičení</a:t>
            </a:r>
          </a:p>
          <a:p>
            <a:pPr marL="0" lvl="0" indent="0" hangingPunct="0">
              <a:buNone/>
            </a:pPr>
            <a:r>
              <a:rPr lang="cs-CZ" sz="2400" b="1"/>
              <a:t>    </a:t>
            </a:r>
            <a:r>
              <a:rPr lang="cs-CZ" sz="2400" b="1" smtClean="0"/>
              <a:t> nového </a:t>
            </a:r>
            <a:r>
              <a:rPr lang="cs-CZ" sz="2400" b="1" dirty="0"/>
              <a:t>učiva</a:t>
            </a:r>
            <a:endParaRPr lang="cs-CZ" sz="2400" dirty="0"/>
          </a:p>
          <a:p>
            <a:pPr lvl="0" hangingPunct="0"/>
            <a:r>
              <a:rPr lang="cs-CZ" sz="2400" b="1" dirty="0"/>
              <a:t>Metodické pokyny:  přiřazování </a:t>
            </a:r>
            <a:r>
              <a:rPr lang="cs-CZ" sz="2400" b="1" dirty="0" smtClean="0"/>
              <a:t>obrázků k </a:t>
            </a:r>
            <a:r>
              <a:rPr lang="cs-CZ" sz="2400" b="1" dirty="0"/>
              <a:t>přečtenému </a:t>
            </a:r>
            <a:r>
              <a:rPr lang="cs-CZ" sz="2400" b="1" dirty="0" smtClean="0"/>
              <a:t>textu</a:t>
            </a:r>
            <a:br>
              <a:rPr lang="cs-CZ" sz="2400" b="1" dirty="0" smtClean="0"/>
            </a:br>
            <a:r>
              <a:rPr lang="cs-CZ" sz="2400" b="1" dirty="0" smtClean="0"/>
              <a:t>znalost dopravních prostředků, bezpečnost silničního provozu </a:t>
            </a:r>
            <a:r>
              <a:rPr lang="cs-CZ" sz="2400" b="1" dirty="0"/>
              <a:t> </a:t>
            </a:r>
            <a:endParaRPr lang="cs-CZ" sz="24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Dopravní prostředky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Cestou do školy musíme dávat pozor na to, co se děje na silnici i na chodníku. I chodec je účastníkem silničního provozu. Všichni účastníci silničního provozu se  musí  řídit dopravními značkami.</a:t>
            </a:r>
          </a:p>
          <a:p>
            <a:pPr marL="0" indent="0">
              <a:buNone/>
            </a:pPr>
            <a:r>
              <a:rPr lang="cs-CZ" dirty="0" smtClean="0"/>
              <a:t>Cestou můžeme potkat tyto dopravní prostředky: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4124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TextovéPole 1024"/>
          <p:cNvSpPr txBox="1"/>
          <p:nvPr/>
        </p:nvSpPr>
        <p:spPr>
          <a:xfrm>
            <a:off x="816664" y="2226930"/>
            <a:ext cx="1147430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vert="horz" wrap="none" rtlCol="0">
            <a:spAutoFit/>
          </a:bodyPr>
          <a:lstStyle/>
          <a:p>
            <a:r>
              <a:rPr lang="cs-CZ" dirty="0" smtClean="0"/>
              <a:t>automobil</a:t>
            </a:r>
            <a:endParaRPr lang="cs-CZ" dirty="0"/>
          </a:p>
        </p:txBody>
      </p:sp>
      <p:sp>
        <p:nvSpPr>
          <p:cNvPr id="1028" name="TextovéPole 1027"/>
          <p:cNvSpPr txBox="1"/>
          <p:nvPr/>
        </p:nvSpPr>
        <p:spPr>
          <a:xfrm>
            <a:off x="3533705" y="2223094"/>
            <a:ext cx="947054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autobus</a:t>
            </a:r>
            <a:endParaRPr lang="cs-CZ" dirty="0"/>
          </a:p>
        </p:txBody>
      </p:sp>
      <p:sp>
        <p:nvSpPr>
          <p:cNvPr id="1029" name="TextovéPole 1028"/>
          <p:cNvSpPr txBox="1"/>
          <p:nvPr/>
        </p:nvSpPr>
        <p:spPr>
          <a:xfrm>
            <a:off x="6364610" y="2245125"/>
            <a:ext cx="1046440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motocykl</a:t>
            </a:r>
            <a:endParaRPr lang="cs-CZ" dirty="0"/>
          </a:p>
        </p:txBody>
      </p:sp>
      <p:pic>
        <p:nvPicPr>
          <p:cNvPr id="1026" name="Picture 2" descr="C:\Users\DykovaA\AppData\Local\Microsoft\Windows\Temporary Internet Files\Content.IE5\ELUII0VD\MC90043978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567" y="720330"/>
            <a:ext cx="1383770" cy="1383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ykovaA\AppData\Local\Microsoft\Windows\Temporary Internet Files\Content.IE5\ML3VBHJ8\MC9003825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26591"/>
            <a:ext cx="1758937" cy="1454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4" descr="C:\Users\DykovaA\AppData\Local\Microsoft\Windows\Temporary Internet Files\Content.IE5\J3ISOVZ1\MC900441294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38566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5" descr="C:\Users\DykovaA\AppData\Local\Microsoft\Windows\Temporary Internet Files\Content.IE5\ML3VBHJ8\MC90009025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567" y="3504326"/>
            <a:ext cx="2024993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6" descr="C:\Users\DykovaA\AppData\Local\Microsoft\Windows\Temporary Internet Files\Content.IE5\ELUII0VD\MC9003209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9724" y="3429000"/>
            <a:ext cx="1824228" cy="1184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7" descr="C:\Users\DykovaA\AppData\Local\Microsoft\Windows\Temporary Internet Files\Content.IE5\ME8L75X1\MC90038867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6715" y="3995921"/>
            <a:ext cx="1815998" cy="384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5" name="TextovéPole 1034"/>
          <p:cNvSpPr txBox="1"/>
          <p:nvPr/>
        </p:nvSpPr>
        <p:spPr>
          <a:xfrm>
            <a:off x="1187624" y="5661248"/>
            <a:ext cx="1120691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ízdní kolo</a:t>
            </a:r>
            <a:endParaRPr lang="cs-CZ" dirty="0"/>
          </a:p>
        </p:txBody>
      </p:sp>
      <p:sp>
        <p:nvSpPr>
          <p:cNvPr id="1036" name="TextovéPole 1035"/>
          <p:cNvSpPr txBox="1"/>
          <p:nvPr/>
        </p:nvSpPr>
        <p:spPr>
          <a:xfrm>
            <a:off x="4007232" y="5733256"/>
            <a:ext cx="1997022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ákladní automobil</a:t>
            </a:r>
            <a:endParaRPr lang="cs-CZ" dirty="0"/>
          </a:p>
        </p:txBody>
      </p:sp>
      <p:sp>
        <p:nvSpPr>
          <p:cNvPr id="1037" name="TextovéPole 1036"/>
          <p:cNvSpPr txBox="1"/>
          <p:nvPr/>
        </p:nvSpPr>
        <p:spPr>
          <a:xfrm>
            <a:off x="6887830" y="5733256"/>
            <a:ext cx="833049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letadlo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801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 animBg="1"/>
      <p:bldP spid="1028" grpId="0" animBg="1"/>
      <p:bldP spid="1029" grpId="0" animBg="1"/>
      <p:bldP spid="1035" grpId="0" animBg="1"/>
      <p:bldP spid="1036" grpId="0" animBg="1"/>
      <p:bldP spid="103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Ve městě uvidíme:</a:t>
            </a:r>
            <a:endParaRPr lang="cs-CZ" sz="2000" dirty="0"/>
          </a:p>
        </p:txBody>
      </p:sp>
      <p:pic>
        <p:nvPicPr>
          <p:cNvPr id="2050" name="Picture 2" descr="C:\Users\DykovaA\AppData\Local\Microsoft\Windows\Temporary Internet Files\Content.IE5\ME8L75X1\MP9004021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16020"/>
            <a:ext cx="2448272" cy="1958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ykovaA\AppData\Local\Microsoft\Windows\Temporary Internet Files\Content.IE5\ELUII0VD\MC9002900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041854"/>
            <a:ext cx="1617967" cy="1732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ykovaA\AppData\Local\Microsoft\Windows\Temporary Internet Files\Content.IE5\J3ISOVZ1\MC9001500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041854"/>
            <a:ext cx="2574559" cy="2059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DykovaA\AppData\Local\Microsoft\Windows\Temporary Internet Files\Content.IE5\J3ISOVZ1\MC9002963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00" y="4331089"/>
            <a:ext cx="2008360" cy="184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DykovaA\AppData\Local\Microsoft\Windows\Temporary Internet Files\Content.IE5\ELUII0VD\MC90025201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9085" y="4331089"/>
            <a:ext cx="1826971" cy="163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DykovaA\AppData\Local\Microsoft\Windows\Temporary Internet Files\Content.IE5\ME8L75X1\MC90031831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1065" y="4707121"/>
            <a:ext cx="2711638" cy="1262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7820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 kterých dopravních prostředků patří: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2346610"/>
              </p:ext>
            </p:extLst>
          </p:nvPr>
        </p:nvGraphicFramePr>
        <p:xfrm>
          <a:off x="457200" y="1600200"/>
          <a:ext cx="8229600" cy="2931160"/>
        </p:xfrm>
        <a:graphic>
          <a:graphicData uri="http://schemas.openxmlformats.org/drawingml/2006/table">
            <a:tbl>
              <a:tblPr firstRow="1" bandRow="1">
                <a:tableStyleId>{E929F9F4-4A8F-4326-A1B4-22849713DDAB}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Řidič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Pilot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Kapitán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Strojvůdce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88537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183</Words>
  <Application>Microsoft Office PowerPoint</Application>
  <PresentationFormat>Předvádění na obrazovce (4:3)</PresentationFormat>
  <Paragraphs>37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Dopravní prostředky</vt:lpstr>
      <vt:lpstr>Prezentace aplikace PowerPoint</vt:lpstr>
      <vt:lpstr>Ve městě uvidíme:</vt:lpstr>
      <vt:lpstr>Do kterých dopravních prostředků patří: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Dyková Anna</cp:lastModifiedBy>
  <cp:revision>18</cp:revision>
  <dcterms:created xsi:type="dcterms:W3CDTF">2011-08-21T15:31:45Z</dcterms:created>
  <dcterms:modified xsi:type="dcterms:W3CDTF">2011-11-25T18:55:45Z</dcterms:modified>
</cp:coreProperties>
</file>