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90" r:id="rId2"/>
    <p:sldId id="305" r:id="rId3"/>
    <p:sldId id="306" r:id="rId4"/>
    <p:sldId id="313" r:id="rId5"/>
    <p:sldId id="314" r:id="rId6"/>
    <p:sldId id="316" r:id="rId7"/>
    <p:sldId id="315" r:id="rId8"/>
    <p:sldId id="317" r:id="rId9"/>
    <p:sldId id="318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28" r:id="rId19"/>
    <p:sldId id="327" r:id="rId20"/>
    <p:sldId id="329" r:id="rId21"/>
    <p:sldId id="307" r:id="rId22"/>
    <p:sldId id="309" r:id="rId23"/>
    <p:sldId id="299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FF33"/>
    <a:srgbClr val="FFFF00"/>
    <a:srgbClr val="66FF99"/>
    <a:srgbClr val="FFFF99"/>
    <a:srgbClr val="FF9900"/>
    <a:srgbClr val="99FF33"/>
    <a:srgbClr val="FFCCCC"/>
    <a:srgbClr val="FF9966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13" autoAdjust="0"/>
    <p:restoredTop sz="96362" autoAdjust="0"/>
  </p:normalViewPr>
  <p:slideViewPr>
    <p:cSldViewPr>
      <p:cViewPr varScale="1">
        <p:scale>
          <a:sx n="67" d="100"/>
          <a:sy n="67" d="100"/>
        </p:scale>
        <p:origin x="-14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9.xml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0.xml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1.xml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2.xml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4.xml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5.xml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6.xml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7.xml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8.xml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9.xml"/></Relationships>
</file>

<file path=ppt/diagrams/_rels/data1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VY_32_INOVACE_20_ Německý jazyk 7.-9.r.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ZŠ Dolní Benešov,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Ludmila </a:t>
          </a:r>
          <a:r>
            <a:rPr lang="cs-CZ" sz="2000" dirty="0" err="1" smtClean="0"/>
            <a:t>Faiková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Die </a:t>
          </a:r>
          <a:r>
            <a:rPr lang="cs-CZ" sz="2000" dirty="0" err="1" smtClean="0"/>
            <a:t>Familie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ScaleY="96354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6ACB9A2-1E63-44F1-8257-28185A8E508B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CBA0990-D463-4E10-857F-8AA8EE472FCD}" type="presOf" srcId="{4C35D32F-0EAB-4CD7-82EE-45574DC2A586}" destId="{890E4F0B-2866-4A3F-A3C7-2A14B1797930}" srcOrd="1" destOrd="0" presId="urn:microsoft.com/office/officeart/2005/8/layout/target3"/>
    <dgm:cxn modelId="{A580B669-2036-4421-B9AC-A88448C71E8A}" type="presOf" srcId="{B651F6E3-6281-48DB-9319-2AEAFDAE7572}" destId="{6BB5E863-4638-4E1D-BFDE-399D028AC4ED}" srcOrd="1" destOrd="0" presId="urn:microsoft.com/office/officeart/2005/8/layout/target3"/>
    <dgm:cxn modelId="{0D880AEC-359F-48FE-BC04-BD1FBAF87CB1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3B8E4E9-E2E4-4ABA-9275-4133BE03C201}" type="presOf" srcId="{757F3AB3-0718-4624-B441-E567A8F0AB56}" destId="{333A1088-737F-45CB-B68E-254E46348037}" srcOrd="0" destOrd="0" presId="urn:microsoft.com/office/officeart/2005/8/layout/target3"/>
    <dgm:cxn modelId="{560D47CD-0669-4DA2-80FA-F635405253BF}" type="presOf" srcId="{D8197B8C-B260-4A16-BDF4-0947B075E274}" destId="{25B08C86-7E15-44DC-BE7F-FFB55DD49D12}" srcOrd="0" destOrd="0" presId="urn:microsoft.com/office/officeart/2005/8/layout/target3"/>
    <dgm:cxn modelId="{0378D0CC-1CD0-4FFE-95D0-0735FF09D00A}" type="presOf" srcId="{D8197B8C-B260-4A16-BDF4-0947B075E274}" destId="{5A5FFA88-C948-4069-8E93-59FA12366E83}" srcOrd="1" destOrd="0" presId="urn:microsoft.com/office/officeart/2005/8/layout/target3"/>
    <dgm:cxn modelId="{8505F872-6C38-49AF-82DA-ACC211F5E002}" type="presOf" srcId="{D1B46980-6531-4606-95E6-44980827E919}" destId="{6140AFEC-043D-4C43-A2F9-D0F5331DF3A3}" srcOrd="0" destOrd="0" presId="urn:microsoft.com/office/officeart/2005/8/layout/target3"/>
    <dgm:cxn modelId="{F4271646-DD68-491E-BC48-49BFB310714D}" type="presOf" srcId="{B651F6E3-6281-48DB-9319-2AEAFDAE7572}" destId="{619D679B-A015-4ECF-8348-D1034C574F40}" srcOrd="0" destOrd="0" presId="urn:microsoft.com/office/officeart/2005/8/layout/target3"/>
    <dgm:cxn modelId="{8A0B6FF7-B2EC-48ED-AA2C-0608292E7B2C}" type="presOf" srcId="{D1B46980-6531-4606-95E6-44980827E919}" destId="{2BE915AB-18AA-4053-B92C-3BFC9ED204BB}" srcOrd="1" destOrd="0" presId="urn:microsoft.com/office/officeart/2005/8/layout/target3"/>
    <dgm:cxn modelId="{08F8A0F9-B10B-4A16-A63B-3CFAD03E0851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F4E70C8-216B-4BAE-825A-40FB6FED4BF8}" type="presParOf" srcId="{333A1088-737F-45CB-B68E-254E46348037}" destId="{F5ABB229-8D3B-4694-996A-96F23CF14429}" srcOrd="0" destOrd="0" presId="urn:microsoft.com/office/officeart/2005/8/layout/target3"/>
    <dgm:cxn modelId="{556E9B3D-DFF2-4080-8093-2042A7C2B69C}" type="presParOf" srcId="{333A1088-737F-45CB-B68E-254E46348037}" destId="{F41139FD-01EE-4571-8B17-4FB00FC51163}" srcOrd="1" destOrd="0" presId="urn:microsoft.com/office/officeart/2005/8/layout/target3"/>
    <dgm:cxn modelId="{44B9A23A-6A1A-4265-91C0-8B5D23753322}" type="presParOf" srcId="{333A1088-737F-45CB-B68E-254E46348037}" destId="{D005CE8C-CC26-4C3E-AC11-E15060ECD759}" srcOrd="2" destOrd="0" presId="urn:microsoft.com/office/officeart/2005/8/layout/target3"/>
    <dgm:cxn modelId="{CB5A28CE-534D-49F9-A625-06D6EE60C7FC}" type="presParOf" srcId="{333A1088-737F-45CB-B68E-254E46348037}" destId="{2C702D82-9B77-49B7-9568-BB8EB47C3372}" srcOrd="3" destOrd="0" presId="urn:microsoft.com/office/officeart/2005/8/layout/target3"/>
    <dgm:cxn modelId="{407582B5-689C-47C2-846D-E288890716D2}" type="presParOf" srcId="{333A1088-737F-45CB-B68E-254E46348037}" destId="{A52A0455-90FF-4808-ABD0-F02540D31D5A}" srcOrd="4" destOrd="0" presId="urn:microsoft.com/office/officeart/2005/8/layout/target3"/>
    <dgm:cxn modelId="{8E6E9542-7B01-4996-A918-8B1DE862BBFC}" type="presParOf" srcId="{333A1088-737F-45CB-B68E-254E46348037}" destId="{6140AFEC-043D-4C43-A2F9-D0F5331DF3A3}" srcOrd="5" destOrd="0" presId="urn:microsoft.com/office/officeart/2005/8/layout/target3"/>
    <dgm:cxn modelId="{41A7A38D-D192-46EF-8FA3-59BE5EEDFD02}" type="presParOf" srcId="{333A1088-737F-45CB-B68E-254E46348037}" destId="{9358AC05-5D7D-4327-9F80-1AD486AEA664}" srcOrd="6" destOrd="0" presId="urn:microsoft.com/office/officeart/2005/8/layout/target3"/>
    <dgm:cxn modelId="{70616E9C-C5C9-451C-BE77-8AD578938301}" type="presParOf" srcId="{333A1088-737F-45CB-B68E-254E46348037}" destId="{313FC574-E1CD-4FB4-B054-0B805CE0447D}" srcOrd="7" destOrd="0" presId="urn:microsoft.com/office/officeart/2005/8/layout/target3"/>
    <dgm:cxn modelId="{F83CBFB8-D2C6-46F6-AAE0-2B7AC662D719}" type="presParOf" srcId="{333A1088-737F-45CB-B68E-254E46348037}" destId="{619D679B-A015-4ECF-8348-D1034C574F40}" srcOrd="8" destOrd="0" presId="urn:microsoft.com/office/officeart/2005/8/layout/target3"/>
    <dgm:cxn modelId="{94054B1C-DAF5-4523-B49C-B5CD961EA979}" type="presParOf" srcId="{333A1088-737F-45CB-B68E-254E46348037}" destId="{322283A8-4A27-4CDA-BAE3-F381106A9174}" srcOrd="9" destOrd="0" presId="urn:microsoft.com/office/officeart/2005/8/layout/target3"/>
    <dgm:cxn modelId="{A0334649-B9C9-4A99-BE6F-867DC88E667B}" type="presParOf" srcId="{333A1088-737F-45CB-B68E-254E46348037}" destId="{FFC9F71D-1B4F-4AD9-A4A6-86ADEFC8AF5C}" srcOrd="10" destOrd="0" presId="urn:microsoft.com/office/officeart/2005/8/layout/target3"/>
    <dgm:cxn modelId="{5F474393-05D8-477B-88E1-402819C133BF}" type="presParOf" srcId="{333A1088-737F-45CB-B68E-254E46348037}" destId="{25B08C86-7E15-44DC-BE7F-FFB55DD49D12}" srcOrd="11" destOrd="0" presId="urn:microsoft.com/office/officeart/2005/8/layout/target3"/>
    <dgm:cxn modelId="{FA49851D-FA5F-473B-825F-27128AFBE816}" type="presParOf" srcId="{333A1088-737F-45CB-B68E-254E46348037}" destId="{76644BE8-9D7C-4C09-B250-3D10AF48CBB7}" srcOrd="12" destOrd="0" presId="urn:microsoft.com/office/officeart/2005/8/layout/target3"/>
    <dgm:cxn modelId="{46181176-46C7-4270-B32E-E57521DC3E17}" type="presParOf" srcId="{333A1088-737F-45CB-B68E-254E46348037}" destId="{EE85B701-7295-41C0-BA7A-34D3756A2AE6}" srcOrd="13" destOrd="0" presId="urn:microsoft.com/office/officeart/2005/8/layout/target3"/>
    <dgm:cxn modelId="{1339BEF4-9740-4CB5-B71A-2116E1750106}" type="presParOf" srcId="{333A1088-737F-45CB-B68E-254E46348037}" destId="{8BEBB6EC-1DAA-4CAC-8A25-BC0FCBD5DBD5}" srcOrd="14" destOrd="0" presId="urn:microsoft.com/office/officeart/2005/8/layout/target3"/>
    <dgm:cxn modelId="{80472B52-F501-4A2B-9C34-5A642AA9759F}" type="presParOf" srcId="{333A1088-737F-45CB-B68E-254E46348037}" destId="{AED2198E-93D5-4001-81B4-73124B309672}" srcOrd="15" destOrd="0" presId="urn:microsoft.com/office/officeart/2005/8/layout/target3"/>
    <dgm:cxn modelId="{5BB65DFB-785D-4203-AA6E-55B4A70A7F43}" type="presParOf" srcId="{333A1088-737F-45CB-B68E-254E46348037}" destId="{2BE915AB-18AA-4053-B92C-3BFC9ED204BB}" srcOrd="16" destOrd="0" presId="urn:microsoft.com/office/officeart/2005/8/layout/target3"/>
    <dgm:cxn modelId="{FB6E39D6-4271-4F45-AFED-EC6348EF0D11}" type="presParOf" srcId="{333A1088-737F-45CB-B68E-254E46348037}" destId="{6BB5E863-4638-4E1D-BFDE-399D028AC4ED}" srcOrd="17" destOrd="0" presId="urn:microsoft.com/office/officeart/2005/8/layout/target3"/>
    <dgm:cxn modelId="{A0C768CE-C673-499E-AA6C-9AF7EE1E4068}" type="presParOf" srcId="{333A1088-737F-45CB-B68E-254E46348037}" destId="{5A5FFA88-C948-4069-8E93-59FA12366E83}" srcOrd="18" destOrd="0" presId="urn:microsoft.com/office/officeart/2005/8/layout/target3"/>
    <dgm:cxn modelId="{69107A18-2867-45EE-8458-DD54AEA759E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06A670-E7E3-44EE-BEFA-9638AF350937}" type="presOf" srcId="{BD3C97E2-7E53-44D1-86CF-322D43ECE1A4}" destId="{F0766E20-B2AC-47D0-A52D-FD17B4288F72}" srcOrd="1" destOrd="0" presId="urn:microsoft.com/office/officeart/2005/8/layout/lProcess2"/>
    <dgm:cxn modelId="{D0D10495-1A74-4757-AE85-244B8FAC1780}" type="presOf" srcId="{D233F611-61A0-411A-86EC-957303FD0975}" destId="{9F9CA498-2FDD-4541-B1B8-9FA4D922F0F4}" srcOrd="0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C26B71D1-A301-4A94-A273-9565FB043C2A}" type="presOf" srcId="{BD3C97E2-7E53-44D1-86CF-322D43ECE1A4}" destId="{A5BCFC12-DB36-4DE0-BB11-4C5F24DA7653}" srcOrd="0" destOrd="0" presId="urn:microsoft.com/office/officeart/2005/8/layout/lProcess2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0DD312E7-8B64-4B58-9430-E3F344ACA56C}" type="presOf" srcId="{2654B0A2-6329-4EAA-B897-1B1BB168FFFC}" destId="{0D8C8B5A-D5C9-4326-8B94-09221352DC8B}" srcOrd="0" destOrd="0" presId="urn:microsoft.com/office/officeart/2005/8/layout/lProcess2"/>
    <dgm:cxn modelId="{1EF3A13D-4FE2-48AD-A162-B30957EAC1E5}" type="presOf" srcId="{244985F2-A796-4773-81F1-3C8F9AD18AEF}" destId="{9AAE736D-CFC4-4710-9033-5EB5178EA271}" srcOrd="0" destOrd="0" presId="urn:microsoft.com/office/officeart/2005/8/layout/lProcess2"/>
    <dgm:cxn modelId="{DB97B40B-05A6-444C-9533-663781B7FABB}" type="presOf" srcId="{C6F5A520-EDB0-4BA5-A883-659454AE9F02}" destId="{F6832B43-CCC7-410D-A877-AA998F43EF71}" srcOrd="0" destOrd="0" presId="urn:microsoft.com/office/officeart/2005/8/layout/lProcess2"/>
    <dgm:cxn modelId="{7828277C-CCBD-4B8E-B1D4-51420F2D3C07}" type="presOf" srcId="{7E7E7B9D-170E-40A0-9E0F-A77DF3B56223}" destId="{B28EF69B-232C-471B-AB02-ACD800EC8B9C}" srcOrd="0" destOrd="0" presId="urn:microsoft.com/office/officeart/2005/8/layout/lProcess2"/>
    <dgm:cxn modelId="{62ED38C0-72CB-4543-B11E-4C5A990BC910}" type="presOf" srcId="{215974D6-3E65-4E4D-9125-813B2312695B}" destId="{D9CC1E55-E314-4DE2-8305-A10E3A4D092B}" srcOrd="0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8AEF1945-23C5-4B37-A55C-4D2CF8BE3DA9}" type="presOf" srcId="{E532F170-777C-443C-A42B-74878ED5FAF2}" destId="{E7A0E41E-D5F1-402A-95BD-4040611B8655}" srcOrd="0" destOrd="0" presId="urn:microsoft.com/office/officeart/2005/8/layout/lProcess2"/>
    <dgm:cxn modelId="{40833615-D7E8-4E95-BEE9-8362ABAFE642}" type="presOf" srcId="{E387031A-2409-4A7E-B4A7-13676B660C67}" destId="{D89B85F9-5E3B-444E-9A6B-786ACC221429}" srcOrd="0" destOrd="0" presId="urn:microsoft.com/office/officeart/2005/8/layout/lProcess2"/>
    <dgm:cxn modelId="{F4B7591A-AC2B-46AA-BBB4-B268300B8B1B}" type="presOf" srcId="{BA0B9DFA-17BF-4902-B99E-5C56E81C9C96}" destId="{3B3D0206-E98F-471B-8FD3-EE52562606F5}" srcOrd="0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B096EF93-1E11-4E6D-A9F9-EA772BFE0B35}" type="presOf" srcId="{3AE8AA2A-6AD8-4B2A-A98C-3B7017494A38}" destId="{A37F64DE-5AB8-4227-84F9-D51D7DB84A54}" srcOrd="0" destOrd="0" presId="urn:microsoft.com/office/officeart/2005/8/layout/lProcess2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818EECC7-1542-44BD-A8F1-AA722108EDFB}" type="presOf" srcId="{215974D6-3E65-4E4D-9125-813B2312695B}" destId="{6ADBED05-E768-4FB8-8690-2D4F73850349}" srcOrd="1" destOrd="0" presId="urn:microsoft.com/office/officeart/2005/8/layout/lProcess2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0E793799-D376-4923-B7AC-1FC37D2D1372}" type="presOf" srcId="{A3A6EB7F-EF0E-488B-BFB5-D6846C04D00E}" destId="{15D4C7DD-5E19-4D2D-896E-697A7EA1C149}" srcOrd="0" destOrd="0" presId="urn:microsoft.com/office/officeart/2005/8/layout/lProcess2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7D5CAE8F-54CD-4B36-B7CD-8E97F1BCEE48}" type="presOf" srcId="{A72F7244-EDC0-4A02-933C-13F347C61E74}" destId="{484953B8-6D70-4A4A-BFA3-D1738A00E3BF}" srcOrd="1" destOrd="0" presId="urn:microsoft.com/office/officeart/2005/8/layout/lProcess2"/>
    <dgm:cxn modelId="{1C603C05-D0F2-4F00-A7D0-60280FA595D5}" type="presOf" srcId="{A72F7244-EDC0-4A02-933C-13F347C61E74}" destId="{C5FEABDB-57BE-49EB-BDD6-338165E64D69}" srcOrd="0" destOrd="0" presId="urn:microsoft.com/office/officeart/2005/8/layout/lProcess2"/>
    <dgm:cxn modelId="{2AD0B3E9-00BB-42C1-B50A-6566601A5901}" type="presOf" srcId="{B3C0B4E7-81A0-4285-8E0A-3F34C7CD1124}" destId="{FD7D0C36-0508-4E2B-BD41-9245E04BBA56}" srcOrd="0" destOrd="0" presId="urn:microsoft.com/office/officeart/2005/8/layout/lProcess2"/>
    <dgm:cxn modelId="{30452859-208D-493C-A1A1-D06AC677A873}" type="presOf" srcId="{6ED10D56-88A7-43AD-B54E-6EBC3DFAB643}" destId="{4EA60D1C-B48B-4924-97E7-8251BC06E5AD}" srcOrd="0" destOrd="0" presId="urn:microsoft.com/office/officeart/2005/8/layout/lProcess2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BAF616E7-A3F7-4CA8-8669-8D1972D002BB}" type="presOf" srcId="{DE70A94D-317C-4CF0-8CF2-2539B5C4E426}" destId="{EE4A9CDD-CACF-4916-AB57-646E27654442}" srcOrd="0" destOrd="0" presId="urn:microsoft.com/office/officeart/2005/8/layout/lProcess2"/>
    <dgm:cxn modelId="{D3D4F84B-FFE4-4CC6-9B86-EB7BADA9AB92}" type="presOf" srcId="{49A5C9BE-7A2D-4410-8A37-6D6816294708}" destId="{34329CFD-FED5-40E8-925E-1314B7387395}" srcOrd="0" destOrd="0" presId="urn:microsoft.com/office/officeart/2005/8/layout/lProcess2"/>
    <dgm:cxn modelId="{0F080CDF-C819-468F-902C-4C09A7C35FEF}" type="presOf" srcId="{EF1793C9-B913-4ECB-90F7-173CE099D671}" destId="{EE981213-14AD-4587-86D3-0771FEF68F6E}" srcOrd="0" destOrd="0" presId="urn:microsoft.com/office/officeart/2005/8/layout/lProcess2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C8F337DB-9030-4BE6-9CC8-37F6F49AE094}" type="presOf" srcId="{2DCAB811-2112-4ECE-BE24-79264DB054D6}" destId="{1E6BF758-EB71-4AE1-AC92-261B78BFEC90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D389DD4E-9457-451E-9523-74CACE919F0C}" type="presParOf" srcId="{EE4A9CDD-CACF-4916-AB57-646E27654442}" destId="{435F134B-D5BE-4B79-96DC-28D8A35EA17E}" srcOrd="0" destOrd="0" presId="urn:microsoft.com/office/officeart/2005/8/layout/lProcess2"/>
    <dgm:cxn modelId="{237857B8-4A77-4B26-95B6-B14D8E592F3E}" type="presParOf" srcId="{435F134B-D5BE-4B79-96DC-28D8A35EA17E}" destId="{C5FEABDB-57BE-49EB-BDD6-338165E64D69}" srcOrd="0" destOrd="0" presId="urn:microsoft.com/office/officeart/2005/8/layout/lProcess2"/>
    <dgm:cxn modelId="{40D4D8F1-22A1-4557-AB5E-F0B21F1274B4}" type="presParOf" srcId="{435F134B-D5BE-4B79-96DC-28D8A35EA17E}" destId="{484953B8-6D70-4A4A-BFA3-D1738A00E3BF}" srcOrd="1" destOrd="0" presId="urn:microsoft.com/office/officeart/2005/8/layout/lProcess2"/>
    <dgm:cxn modelId="{E1F3599C-5507-4001-90B1-EBD4EB9A09B6}" type="presParOf" srcId="{435F134B-D5BE-4B79-96DC-28D8A35EA17E}" destId="{FCD8982C-2A51-481F-B4A3-6027369E70AB}" srcOrd="2" destOrd="0" presId="urn:microsoft.com/office/officeart/2005/8/layout/lProcess2"/>
    <dgm:cxn modelId="{C1960912-C509-419C-B4BE-FF0483108224}" type="presParOf" srcId="{FCD8982C-2A51-481F-B4A3-6027369E70AB}" destId="{A0FDD27B-AF10-40FD-985F-F47D3826961B}" srcOrd="0" destOrd="0" presId="urn:microsoft.com/office/officeart/2005/8/layout/lProcess2"/>
    <dgm:cxn modelId="{4F178FA9-2301-438A-B425-937C661EC597}" type="presParOf" srcId="{A0FDD27B-AF10-40FD-985F-F47D3826961B}" destId="{9AAE736D-CFC4-4710-9033-5EB5178EA271}" srcOrd="0" destOrd="0" presId="urn:microsoft.com/office/officeart/2005/8/layout/lProcess2"/>
    <dgm:cxn modelId="{A0B05876-F00B-4D8A-89A9-899FCC1CF0B6}" type="presParOf" srcId="{A0FDD27B-AF10-40FD-985F-F47D3826961B}" destId="{BE4FFE96-924C-4474-A239-FB0E66FC6886}" srcOrd="1" destOrd="0" presId="urn:microsoft.com/office/officeart/2005/8/layout/lProcess2"/>
    <dgm:cxn modelId="{ED4079A7-BA15-46E9-9626-9BAA22C95DAA}" type="presParOf" srcId="{A0FDD27B-AF10-40FD-985F-F47D3826961B}" destId="{3B3D0206-E98F-471B-8FD3-EE52562606F5}" srcOrd="2" destOrd="0" presId="urn:microsoft.com/office/officeart/2005/8/layout/lProcess2"/>
    <dgm:cxn modelId="{805BC13C-7151-49AE-82AA-9D3CD6EC669E}" type="presParOf" srcId="{A0FDD27B-AF10-40FD-985F-F47D3826961B}" destId="{4934EF83-72F8-4E7A-A418-B0D8836AC403}" srcOrd="3" destOrd="0" presId="urn:microsoft.com/office/officeart/2005/8/layout/lProcess2"/>
    <dgm:cxn modelId="{B09E953A-C4EF-427B-939B-F64E41302FB9}" type="presParOf" srcId="{A0FDD27B-AF10-40FD-985F-F47D3826961B}" destId="{9F9CA498-2FDD-4541-B1B8-9FA4D922F0F4}" srcOrd="4" destOrd="0" presId="urn:microsoft.com/office/officeart/2005/8/layout/lProcess2"/>
    <dgm:cxn modelId="{002E3381-1807-4977-9D72-469C8F0797E6}" type="presParOf" srcId="{A0FDD27B-AF10-40FD-985F-F47D3826961B}" destId="{92669D74-4A82-43A2-8559-2446E4D0C3E8}" srcOrd="5" destOrd="0" presId="urn:microsoft.com/office/officeart/2005/8/layout/lProcess2"/>
    <dgm:cxn modelId="{2F07592B-EB85-454D-BDA1-E58CA111E24E}" type="presParOf" srcId="{A0FDD27B-AF10-40FD-985F-F47D3826961B}" destId="{EE981213-14AD-4587-86D3-0771FEF68F6E}" srcOrd="6" destOrd="0" presId="urn:microsoft.com/office/officeart/2005/8/layout/lProcess2"/>
    <dgm:cxn modelId="{AE824F69-6CD5-49AB-8469-A1D639953067}" type="presParOf" srcId="{A0FDD27B-AF10-40FD-985F-F47D3826961B}" destId="{1D5C7BC5-1E71-4291-90FB-B6672B38B6BA}" srcOrd="7" destOrd="0" presId="urn:microsoft.com/office/officeart/2005/8/layout/lProcess2"/>
    <dgm:cxn modelId="{6B6E5E24-E7C9-4F0D-A7C7-4BEFA2C86312}" type="presParOf" srcId="{A0FDD27B-AF10-40FD-985F-F47D3826961B}" destId="{E7A0E41E-D5F1-402A-95BD-4040611B8655}" srcOrd="8" destOrd="0" presId="urn:microsoft.com/office/officeart/2005/8/layout/lProcess2"/>
    <dgm:cxn modelId="{B3D1548E-8379-4462-B10A-BEECB31520AC}" type="presParOf" srcId="{EE4A9CDD-CACF-4916-AB57-646E27654442}" destId="{932C163F-5071-43FA-A831-7BDE59DCDDBC}" srcOrd="1" destOrd="0" presId="urn:microsoft.com/office/officeart/2005/8/layout/lProcess2"/>
    <dgm:cxn modelId="{D5348B8F-DCE9-474E-A18F-C834256BBB7F}" type="presParOf" srcId="{EE4A9CDD-CACF-4916-AB57-646E27654442}" destId="{759E9AEF-1B03-4C47-B211-09C8E8CA42E8}" srcOrd="2" destOrd="0" presId="urn:microsoft.com/office/officeart/2005/8/layout/lProcess2"/>
    <dgm:cxn modelId="{5758A58A-DF31-4070-8DAD-1BAF4880B8E9}" type="presParOf" srcId="{759E9AEF-1B03-4C47-B211-09C8E8CA42E8}" destId="{D9CC1E55-E314-4DE2-8305-A10E3A4D092B}" srcOrd="0" destOrd="0" presId="urn:microsoft.com/office/officeart/2005/8/layout/lProcess2"/>
    <dgm:cxn modelId="{DBC2B3D7-11E9-478B-90CB-06A576CBC013}" type="presParOf" srcId="{759E9AEF-1B03-4C47-B211-09C8E8CA42E8}" destId="{6ADBED05-E768-4FB8-8690-2D4F73850349}" srcOrd="1" destOrd="0" presId="urn:microsoft.com/office/officeart/2005/8/layout/lProcess2"/>
    <dgm:cxn modelId="{72E49F6D-E31F-4E57-9BB9-B9B81B6FAC81}" type="presParOf" srcId="{759E9AEF-1B03-4C47-B211-09C8E8CA42E8}" destId="{F59535CF-12ED-4E69-8413-556D1587544F}" srcOrd="2" destOrd="0" presId="urn:microsoft.com/office/officeart/2005/8/layout/lProcess2"/>
    <dgm:cxn modelId="{29689DB8-4B03-4742-B4F1-343123A222EE}" type="presParOf" srcId="{F59535CF-12ED-4E69-8413-556D1587544F}" destId="{94392BA2-EFEC-4634-BCFA-B205844E8B1C}" srcOrd="0" destOrd="0" presId="urn:microsoft.com/office/officeart/2005/8/layout/lProcess2"/>
    <dgm:cxn modelId="{17EF6A54-7590-49F6-9127-F0BBF6AE10CF}" type="presParOf" srcId="{94392BA2-EFEC-4634-BCFA-B205844E8B1C}" destId="{4EA60D1C-B48B-4924-97E7-8251BC06E5AD}" srcOrd="0" destOrd="0" presId="urn:microsoft.com/office/officeart/2005/8/layout/lProcess2"/>
    <dgm:cxn modelId="{C0F515EB-5C53-46F1-B197-89735901C73D}" type="presParOf" srcId="{94392BA2-EFEC-4634-BCFA-B205844E8B1C}" destId="{F33F62AA-7BA0-47BE-B33B-0B51AB8AFB82}" srcOrd="1" destOrd="0" presId="urn:microsoft.com/office/officeart/2005/8/layout/lProcess2"/>
    <dgm:cxn modelId="{892C0C44-5B4D-4255-A0BE-8D9ADDBBDD66}" type="presParOf" srcId="{94392BA2-EFEC-4634-BCFA-B205844E8B1C}" destId="{1E6BF758-EB71-4AE1-AC92-261B78BFEC90}" srcOrd="2" destOrd="0" presId="urn:microsoft.com/office/officeart/2005/8/layout/lProcess2"/>
    <dgm:cxn modelId="{131233CE-9FBF-49DC-B760-E9E884E7BD71}" type="presParOf" srcId="{94392BA2-EFEC-4634-BCFA-B205844E8B1C}" destId="{36E9FCCE-7724-4F94-B709-270AB4A18A90}" srcOrd="3" destOrd="0" presId="urn:microsoft.com/office/officeart/2005/8/layout/lProcess2"/>
    <dgm:cxn modelId="{492830E2-032A-486B-8F6F-614A3CF666F1}" type="presParOf" srcId="{94392BA2-EFEC-4634-BCFA-B205844E8B1C}" destId="{D89B85F9-5E3B-444E-9A6B-786ACC221429}" srcOrd="4" destOrd="0" presId="urn:microsoft.com/office/officeart/2005/8/layout/lProcess2"/>
    <dgm:cxn modelId="{C5F32D7F-F0C3-4F40-B288-BEF8A5B5EEAB}" type="presParOf" srcId="{94392BA2-EFEC-4634-BCFA-B205844E8B1C}" destId="{DD7E30E9-BB13-4A69-AAB4-8E54BDB07D88}" srcOrd="5" destOrd="0" presId="urn:microsoft.com/office/officeart/2005/8/layout/lProcess2"/>
    <dgm:cxn modelId="{F06C310B-99CA-4D76-AA33-8D522C1AAD27}" type="presParOf" srcId="{94392BA2-EFEC-4634-BCFA-B205844E8B1C}" destId="{0D8C8B5A-D5C9-4326-8B94-09221352DC8B}" srcOrd="6" destOrd="0" presId="urn:microsoft.com/office/officeart/2005/8/layout/lProcess2"/>
    <dgm:cxn modelId="{4DB479DE-5531-424D-8F89-9AEFD93CFA96}" type="presParOf" srcId="{94392BA2-EFEC-4634-BCFA-B205844E8B1C}" destId="{2639CF01-422C-4A55-9F0E-00CE7615F9E0}" srcOrd="7" destOrd="0" presId="urn:microsoft.com/office/officeart/2005/8/layout/lProcess2"/>
    <dgm:cxn modelId="{5450F902-6BAC-4086-A31A-A6E60A710A6B}" type="presParOf" srcId="{94392BA2-EFEC-4634-BCFA-B205844E8B1C}" destId="{F6832B43-CCC7-410D-A877-AA998F43EF71}" srcOrd="8" destOrd="0" presId="urn:microsoft.com/office/officeart/2005/8/layout/lProcess2"/>
    <dgm:cxn modelId="{D947376E-D779-4068-A385-7286E71635B8}" type="presParOf" srcId="{EE4A9CDD-CACF-4916-AB57-646E27654442}" destId="{1C1A3DD9-CA93-4E0C-BB62-3FA9E948340B}" srcOrd="3" destOrd="0" presId="urn:microsoft.com/office/officeart/2005/8/layout/lProcess2"/>
    <dgm:cxn modelId="{46E4CE7F-9036-4C11-B09A-A67B558C8116}" type="presParOf" srcId="{EE4A9CDD-CACF-4916-AB57-646E27654442}" destId="{45ADD694-7643-42D0-A81C-144A45DBBDBB}" srcOrd="4" destOrd="0" presId="urn:microsoft.com/office/officeart/2005/8/layout/lProcess2"/>
    <dgm:cxn modelId="{456E300A-2B80-4595-9F5C-132CC5986BA9}" type="presParOf" srcId="{45ADD694-7643-42D0-A81C-144A45DBBDBB}" destId="{A5BCFC12-DB36-4DE0-BB11-4C5F24DA7653}" srcOrd="0" destOrd="0" presId="urn:microsoft.com/office/officeart/2005/8/layout/lProcess2"/>
    <dgm:cxn modelId="{49DED8BA-BDA8-4CB2-89EE-2DEC890DBD30}" type="presParOf" srcId="{45ADD694-7643-42D0-A81C-144A45DBBDBB}" destId="{F0766E20-B2AC-47D0-A52D-FD17B4288F72}" srcOrd="1" destOrd="0" presId="urn:microsoft.com/office/officeart/2005/8/layout/lProcess2"/>
    <dgm:cxn modelId="{8EEE4B81-82E0-4AF0-BAB6-E908638E8CC7}" type="presParOf" srcId="{45ADD694-7643-42D0-A81C-144A45DBBDBB}" destId="{6A9E24CB-AB70-4EAC-9F53-1AD14827ED16}" srcOrd="2" destOrd="0" presId="urn:microsoft.com/office/officeart/2005/8/layout/lProcess2"/>
    <dgm:cxn modelId="{14B1A330-C134-411A-BB6F-9B3A8F7FA179}" type="presParOf" srcId="{6A9E24CB-AB70-4EAC-9F53-1AD14827ED16}" destId="{E5B51D3C-773F-4670-B038-B49690A88AF2}" srcOrd="0" destOrd="0" presId="urn:microsoft.com/office/officeart/2005/8/layout/lProcess2"/>
    <dgm:cxn modelId="{AB29461F-546E-4217-BE02-80708A6F2292}" type="presParOf" srcId="{E5B51D3C-773F-4670-B038-B49690A88AF2}" destId="{B28EF69B-232C-471B-AB02-ACD800EC8B9C}" srcOrd="0" destOrd="0" presId="urn:microsoft.com/office/officeart/2005/8/layout/lProcess2"/>
    <dgm:cxn modelId="{162B5A0E-0C02-450C-B998-1A5B0C1AF069}" type="presParOf" srcId="{E5B51D3C-773F-4670-B038-B49690A88AF2}" destId="{0F1B0B02-7DF7-4F65-8536-02DC24609A58}" srcOrd="1" destOrd="0" presId="urn:microsoft.com/office/officeart/2005/8/layout/lProcess2"/>
    <dgm:cxn modelId="{134B5DA9-F1F2-4FC4-8E0C-BDE6CB87007F}" type="presParOf" srcId="{E5B51D3C-773F-4670-B038-B49690A88AF2}" destId="{15D4C7DD-5E19-4D2D-896E-697A7EA1C149}" srcOrd="2" destOrd="0" presId="urn:microsoft.com/office/officeart/2005/8/layout/lProcess2"/>
    <dgm:cxn modelId="{D108C957-8346-4DD4-9CD4-ECFCB9B44CDC}" type="presParOf" srcId="{E5B51D3C-773F-4670-B038-B49690A88AF2}" destId="{DCA509B9-075B-4635-9E5D-6C2FAB011FA7}" srcOrd="3" destOrd="0" presId="urn:microsoft.com/office/officeart/2005/8/layout/lProcess2"/>
    <dgm:cxn modelId="{F7975E09-6C22-426A-8BDF-073624711DC4}" type="presParOf" srcId="{E5B51D3C-773F-4670-B038-B49690A88AF2}" destId="{A37F64DE-5AB8-4227-84F9-D51D7DB84A54}" srcOrd="4" destOrd="0" presId="urn:microsoft.com/office/officeart/2005/8/layout/lProcess2"/>
    <dgm:cxn modelId="{FF33C4C1-7015-48EF-849D-F5901183E5DC}" type="presParOf" srcId="{E5B51D3C-773F-4670-B038-B49690A88AF2}" destId="{AE96BF61-40FC-49CD-AFE8-A66C040162F7}" srcOrd="5" destOrd="0" presId="urn:microsoft.com/office/officeart/2005/8/layout/lProcess2"/>
    <dgm:cxn modelId="{75533F1B-5898-4824-A43B-6255B3EEEBD6}" type="presParOf" srcId="{E5B51D3C-773F-4670-B038-B49690A88AF2}" destId="{34329CFD-FED5-40E8-925E-1314B7387395}" srcOrd="6" destOrd="0" presId="urn:microsoft.com/office/officeart/2005/8/layout/lProcess2"/>
    <dgm:cxn modelId="{230BF7A6-4575-411D-83F3-310D0BF2C622}" type="presParOf" srcId="{E5B51D3C-773F-4670-B038-B49690A88AF2}" destId="{698EF0B6-CB00-44FB-ACB8-224864E5BD35}" srcOrd="7" destOrd="0" presId="urn:microsoft.com/office/officeart/2005/8/layout/lProcess2"/>
    <dgm:cxn modelId="{EA2154AB-E734-4B1B-AFB2-067A1B144F61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err="1" smtClean="0"/>
            <a:t>die</a:t>
          </a:r>
          <a:r>
            <a:rPr lang="cs-CZ" dirty="0" smtClean="0"/>
            <a:t> </a:t>
          </a:r>
          <a:r>
            <a:rPr lang="cs-CZ" dirty="0" err="1" smtClean="0"/>
            <a:t>Mutter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4C7B004-36B5-4677-868F-41D181A3C28E}" type="presOf" srcId="{215974D6-3E65-4E4D-9125-813B2312695B}" destId="{6ADBED05-E768-4FB8-8690-2D4F73850349}" srcOrd="1" destOrd="0" presId="urn:microsoft.com/office/officeart/2005/8/layout/lProcess2"/>
    <dgm:cxn modelId="{45E89743-C48D-48AE-8431-391DC1223DA7}" type="presOf" srcId="{E387031A-2409-4A7E-B4A7-13676B660C67}" destId="{D89B85F9-5E3B-444E-9A6B-786ACC221429}" srcOrd="0" destOrd="0" presId="urn:microsoft.com/office/officeart/2005/8/layout/lProcess2"/>
    <dgm:cxn modelId="{F8BF70F5-3090-48EA-85A7-5C9E195BB029}" type="presOf" srcId="{A72F7244-EDC0-4A02-933C-13F347C61E74}" destId="{484953B8-6D70-4A4A-BFA3-D1738A00E3BF}" srcOrd="1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F2137D24-CA8D-4A13-A8CC-F38B50431C35}" type="presOf" srcId="{244985F2-A796-4773-81F1-3C8F9AD18AEF}" destId="{9AAE736D-CFC4-4710-9033-5EB5178EA271}" srcOrd="0" destOrd="0" presId="urn:microsoft.com/office/officeart/2005/8/layout/lProcess2"/>
    <dgm:cxn modelId="{75FC35BD-9724-48F1-8AED-E818ACE0B544}" type="presOf" srcId="{2DCAB811-2112-4ECE-BE24-79264DB054D6}" destId="{1E6BF758-EB71-4AE1-AC92-261B78BFEC90}" srcOrd="0" destOrd="0" presId="urn:microsoft.com/office/officeart/2005/8/layout/lProcess2"/>
    <dgm:cxn modelId="{878EB543-B579-4EA8-A087-28DBB9B634F5}" type="presOf" srcId="{C6F5A520-EDB0-4BA5-A883-659454AE9F02}" destId="{F6832B43-CCC7-410D-A877-AA998F43EF71}" srcOrd="0" destOrd="0" presId="urn:microsoft.com/office/officeart/2005/8/layout/lProcess2"/>
    <dgm:cxn modelId="{CC0AE467-D204-407A-89CC-389958D9E253}" type="presOf" srcId="{215974D6-3E65-4E4D-9125-813B2312695B}" destId="{D9CC1E55-E314-4DE2-8305-A10E3A4D092B}" srcOrd="0" destOrd="0" presId="urn:microsoft.com/office/officeart/2005/8/layout/lProcess2"/>
    <dgm:cxn modelId="{77B61328-DBF6-42CC-A859-314A9347DD21}" type="presOf" srcId="{6ED10D56-88A7-43AD-B54E-6EBC3DFAB643}" destId="{4EA60D1C-B48B-4924-97E7-8251BC06E5AD}" srcOrd="0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17FB3E41-7774-4248-8D68-34E475B6496B}" type="presOf" srcId="{E532F170-777C-443C-A42B-74878ED5FAF2}" destId="{E7A0E41E-D5F1-402A-95BD-4040611B8655}" srcOrd="0" destOrd="0" presId="urn:microsoft.com/office/officeart/2005/8/layout/lProcess2"/>
    <dgm:cxn modelId="{83ECB7D7-2299-425C-9810-57DF1EBC0786}" type="presOf" srcId="{2654B0A2-6329-4EAA-B897-1B1BB168FFFC}" destId="{0D8C8B5A-D5C9-4326-8B94-09221352DC8B}" srcOrd="0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D20DDF27-C5C4-4F48-9375-268739B4CED2}" type="presOf" srcId="{49A5C9BE-7A2D-4410-8A37-6D6816294708}" destId="{34329CFD-FED5-40E8-925E-1314B7387395}" srcOrd="0" destOrd="0" presId="urn:microsoft.com/office/officeart/2005/8/layout/lProcess2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0ED7A899-C7DE-4C60-96E7-0823BD5CC7C4}" type="presOf" srcId="{BD3C97E2-7E53-44D1-86CF-322D43ECE1A4}" destId="{F0766E20-B2AC-47D0-A52D-FD17B4288F72}" srcOrd="1" destOrd="0" presId="urn:microsoft.com/office/officeart/2005/8/layout/lProcess2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05F01B2B-BAD0-443F-8BFF-DDA6EC72432C}" type="presOf" srcId="{B3C0B4E7-81A0-4285-8E0A-3F34C7CD1124}" destId="{FD7D0C36-0508-4E2B-BD41-9245E04BBA56}" srcOrd="0" destOrd="0" presId="urn:microsoft.com/office/officeart/2005/8/layout/lProcess2"/>
    <dgm:cxn modelId="{67F35DBB-A5BC-414D-BB6C-2D4A5DFCB14D}" type="presOf" srcId="{3AE8AA2A-6AD8-4B2A-A98C-3B7017494A38}" destId="{A37F64DE-5AB8-4227-84F9-D51D7DB84A54}" srcOrd="0" destOrd="0" presId="urn:microsoft.com/office/officeart/2005/8/layout/lProcess2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2A1E8D3B-A2DE-462A-AB52-95523EB73D11}" type="presOf" srcId="{7E7E7B9D-170E-40A0-9E0F-A77DF3B56223}" destId="{B28EF69B-232C-471B-AB02-ACD800EC8B9C}" srcOrd="0" destOrd="0" presId="urn:microsoft.com/office/officeart/2005/8/layout/lProcess2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18905CCA-0526-442C-A8A2-164A69E26E44}" type="presOf" srcId="{DE70A94D-317C-4CF0-8CF2-2539B5C4E426}" destId="{EE4A9CDD-CACF-4916-AB57-646E27654442}" srcOrd="0" destOrd="0" presId="urn:microsoft.com/office/officeart/2005/8/layout/lProcess2"/>
    <dgm:cxn modelId="{B9E48AC2-D46B-4208-A3F3-F444D724528D}" type="presOf" srcId="{BD3C97E2-7E53-44D1-86CF-322D43ECE1A4}" destId="{A5BCFC12-DB36-4DE0-BB11-4C5F24DA7653}" srcOrd="0" destOrd="0" presId="urn:microsoft.com/office/officeart/2005/8/layout/lProcess2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662DB6AF-7E20-4186-AA9D-6D41146246C3}" type="presOf" srcId="{A3A6EB7F-EF0E-488B-BFB5-D6846C04D00E}" destId="{15D4C7DD-5E19-4D2D-896E-697A7EA1C149}" srcOrd="0" destOrd="0" presId="urn:microsoft.com/office/officeart/2005/8/layout/lProcess2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8E979CCD-F889-46D0-8311-1ACF96FFC117}" type="presOf" srcId="{D233F611-61A0-411A-86EC-957303FD0975}" destId="{9F9CA498-2FDD-4541-B1B8-9FA4D922F0F4}" srcOrd="0" destOrd="0" presId="urn:microsoft.com/office/officeart/2005/8/layout/lProcess2"/>
    <dgm:cxn modelId="{824185B9-6176-4A67-BF98-1CA699166FFD}" type="presOf" srcId="{EF1793C9-B913-4ECB-90F7-173CE099D671}" destId="{EE981213-14AD-4587-86D3-0771FEF68F6E}" srcOrd="0" destOrd="0" presId="urn:microsoft.com/office/officeart/2005/8/layout/lProcess2"/>
    <dgm:cxn modelId="{E6E4E3A0-C660-452C-8A95-D2B49FC6578C}" type="presOf" srcId="{BA0B9DFA-17BF-4902-B99E-5C56E81C9C96}" destId="{3B3D0206-E98F-471B-8FD3-EE52562606F5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EB2587FF-8303-4AC4-B08C-0CCD72CF202B}" type="presOf" srcId="{A72F7244-EDC0-4A02-933C-13F347C61E74}" destId="{C5FEABDB-57BE-49EB-BDD6-338165E64D69}" srcOrd="0" destOrd="0" presId="urn:microsoft.com/office/officeart/2005/8/layout/lProcess2"/>
    <dgm:cxn modelId="{088720F6-D330-4299-9683-CE0A98C4B7BA}" type="presParOf" srcId="{EE4A9CDD-CACF-4916-AB57-646E27654442}" destId="{435F134B-D5BE-4B79-96DC-28D8A35EA17E}" srcOrd="0" destOrd="0" presId="urn:microsoft.com/office/officeart/2005/8/layout/lProcess2"/>
    <dgm:cxn modelId="{E707E6E0-30B5-4D6A-9A4B-07655B2467EE}" type="presParOf" srcId="{435F134B-D5BE-4B79-96DC-28D8A35EA17E}" destId="{C5FEABDB-57BE-49EB-BDD6-338165E64D69}" srcOrd="0" destOrd="0" presId="urn:microsoft.com/office/officeart/2005/8/layout/lProcess2"/>
    <dgm:cxn modelId="{02403B27-56A8-4555-92DD-ED55E906EA8B}" type="presParOf" srcId="{435F134B-D5BE-4B79-96DC-28D8A35EA17E}" destId="{484953B8-6D70-4A4A-BFA3-D1738A00E3BF}" srcOrd="1" destOrd="0" presId="urn:microsoft.com/office/officeart/2005/8/layout/lProcess2"/>
    <dgm:cxn modelId="{6353FC05-7772-4174-B67F-DDCEA59107A5}" type="presParOf" srcId="{435F134B-D5BE-4B79-96DC-28D8A35EA17E}" destId="{FCD8982C-2A51-481F-B4A3-6027369E70AB}" srcOrd="2" destOrd="0" presId="urn:microsoft.com/office/officeart/2005/8/layout/lProcess2"/>
    <dgm:cxn modelId="{54EC96FE-82DF-4F1B-B7C7-7072CA5D75A2}" type="presParOf" srcId="{FCD8982C-2A51-481F-B4A3-6027369E70AB}" destId="{A0FDD27B-AF10-40FD-985F-F47D3826961B}" srcOrd="0" destOrd="0" presId="urn:microsoft.com/office/officeart/2005/8/layout/lProcess2"/>
    <dgm:cxn modelId="{DA0DBE93-895E-4AFF-868E-4DCE883A2568}" type="presParOf" srcId="{A0FDD27B-AF10-40FD-985F-F47D3826961B}" destId="{9AAE736D-CFC4-4710-9033-5EB5178EA271}" srcOrd="0" destOrd="0" presId="urn:microsoft.com/office/officeart/2005/8/layout/lProcess2"/>
    <dgm:cxn modelId="{46B14884-667F-42EF-9A41-417E5E4BE3C2}" type="presParOf" srcId="{A0FDD27B-AF10-40FD-985F-F47D3826961B}" destId="{BE4FFE96-924C-4474-A239-FB0E66FC6886}" srcOrd="1" destOrd="0" presId="urn:microsoft.com/office/officeart/2005/8/layout/lProcess2"/>
    <dgm:cxn modelId="{10ABC4D9-72DB-460E-937E-6D4080FE6E93}" type="presParOf" srcId="{A0FDD27B-AF10-40FD-985F-F47D3826961B}" destId="{3B3D0206-E98F-471B-8FD3-EE52562606F5}" srcOrd="2" destOrd="0" presId="urn:microsoft.com/office/officeart/2005/8/layout/lProcess2"/>
    <dgm:cxn modelId="{5B8BF77D-7877-449B-8B8C-9150EC6A2EED}" type="presParOf" srcId="{A0FDD27B-AF10-40FD-985F-F47D3826961B}" destId="{4934EF83-72F8-4E7A-A418-B0D8836AC403}" srcOrd="3" destOrd="0" presId="urn:microsoft.com/office/officeart/2005/8/layout/lProcess2"/>
    <dgm:cxn modelId="{A9B331A0-04BE-4ED7-8628-30A3E132C78C}" type="presParOf" srcId="{A0FDD27B-AF10-40FD-985F-F47D3826961B}" destId="{9F9CA498-2FDD-4541-B1B8-9FA4D922F0F4}" srcOrd="4" destOrd="0" presId="urn:microsoft.com/office/officeart/2005/8/layout/lProcess2"/>
    <dgm:cxn modelId="{F15BD730-96A4-4873-BA52-9FC3AC82E00C}" type="presParOf" srcId="{A0FDD27B-AF10-40FD-985F-F47D3826961B}" destId="{92669D74-4A82-43A2-8559-2446E4D0C3E8}" srcOrd="5" destOrd="0" presId="urn:microsoft.com/office/officeart/2005/8/layout/lProcess2"/>
    <dgm:cxn modelId="{4EE2EF01-3E6D-4832-BEB9-704EEB1DA83A}" type="presParOf" srcId="{A0FDD27B-AF10-40FD-985F-F47D3826961B}" destId="{EE981213-14AD-4587-86D3-0771FEF68F6E}" srcOrd="6" destOrd="0" presId="urn:microsoft.com/office/officeart/2005/8/layout/lProcess2"/>
    <dgm:cxn modelId="{995EBFC5-A4F4-4BCE-B7BA-90ED2AE01957}" type="presParOf" srcId="{A0FDD27B-AF10-40FD-985F-F47D3826961B}" destId="{1D5C7BC5-1E71-4291-90FB-B6672B38B6BA}" srcOrd="7" destOrd="0" presId="urn:microsoft.com/office/officeart/2005/8/layout/lProcess2"/>
    <dgm:cxn modelId="{D1EDA854-10BE-472E-A3AC-55F2D6909002}" type="presParOf" srcId="{A0FDD27B-AF10-40FD-985F-F47D3826961B}" destId="{E7A0E41E-D5F1-402A-95BD-4040611B8655}" srcOrd="8" destOrd="0" presId="urn:microsoft.com/office/officeart/2005/8/layout/lProcess2"/>
    <dgm:cxn modelId="{008CC780-9676-4572-AF52-953CA98DFFAE}" type="presParOf" srcId="{EE4A9CDD-CACF-4916-AB57-646E27654442}" destId="{932C163F-5071-43FA-A831-7BDE59DCDDBC}" srcOrd="1" destOrd="0" presId="urn:microsoft.com/office/officeart/2005/8/layout/lProcess2"/>
    <dgm:cxn modelId="{195E611C-2AFC-441F-9153-98E0DEF349A9}" type="presParOf" srcId="{EE4A9CDD-CACF-4916-AB57-646E27654442}" destId="{759E9AEF-1B03-4C47-B211-09C8E8CA42E8}" srcOrd="2" destOrd="0" presId="urn:microsoft.com/office/officeart/2005/8/layout/lProcess2"/>
    <dgm:cxn modelId="{28701BAE-0315-4CB5-9D3B-75F0427FEA84}" type="presParOf" srcId="{759E9AEF-1B03-4C47-B211-09C8E8CA42E8}" destId="{D9CC1E55-E314-4DE2-8305-A10E3A4D092B}" srcOrd="0" destOrd="0" presId="urn:microsoft.com/office/officeart/2005/8/layout/lProcess2"/>
    <dgm:cxn modelId="{2109669A-E604-4208-8797-236B45E618DB}" type="presParOf" srcId="{759E9AEF-1B03-4C47-B211-09C8E8CA42E8}" destId="{6ADBED05-E768-4FB8-8690-2D4F73850349}" srcOrd="1" destOrd="0" presId="urn:microsoft.com/office/officeart/2005/8/layout/lProcess2"/>
    <dgm:cxn modelId="{4F1B4F06-4B25-4B50-974E-41C113491BFB}" type="presParOf" srcId="{759E9AEF-1B03-4C47-B211-09C8E8CA42E8}" destId="{F59535CF-12ED-4E69-8413-556D1587544F}" srcOrd="2" destOrd="0" presId="urn:microsoft.com/office/officeart/2005/8/layout/lProcess2"/>
    <dgm:cxn modelId="{46ECFE6E-BACA-4B12-8E8B-383A1F5372C7}" type="presParOf" srcId="{F59535CF-12ED-4E69-8413-556D1587544F}" destId="{94392BA2-EFEC-4634-BCFA-B205844E8B1C}" srcOrd="0" destOrd="0" presId="urn:microsoft.com/office/officeart/2005/8/layout/lProcess2"/>
    <dgm:cxn modelId="{70BBA401-163F-44B0-905C-A6B9F61497CF}" type="presParOf" srcId="{94392BA2-EFEC-4634-BCFA-B205844E8B1C}" destId="{4EA60D1C-B48B-4924-97E7-8251BC06E5AD}" srcOrd="0" destOrd="0" presId="urn:microsoft.com/office/officeart/2005/8/layout/lProcess2"/>
    <dgm:cxn modelId="{C504F176-5786-4CBF-8D95-E724E450B7E0}" type="presParOf" srcId="{94392BA2-EFEC-4634-BCFA-B205844E8B1C}" destId="{F33F62AA-7BA0-47BE-B33B-0B51AB8AFB82}" srcOrd="1" destOrd="0" presId="urn:microsoft.com/office/officeart/2005/8/layout/lProcess2"/>
    <dgm:cxn modelId="{5A7D9E04-C1B9-4543-B7B5-91DF861A446D}" type="presParOf" srcId="{94392BA2-EFEC-4634-BCFA-B205844E8B1C}" destId="{1E6BF758-EB71-4AE1-AC92-261B78BFEC90}" srcOrd="2" destOrd="0" presId="urn:microsoft.com/office/officeart/2005/8/layout/lProcess2"/>
    <dgm:cxn modelId="{71FA37FD-139B-4E4F-84DB-B8B5896F78AC}" type="presParOf" srcId="{94392BA2-EFEC-4634-BCFA-B205844E8B1C}" destId="{36E9FCCE-7724-4F94-B709-270AB4A18A90}" srcOrd="3" destOrd="0" presId="urn:microsoft.com/office/officeart/2005/8/layout/lProcess2"/>
    <dgm:cxn modelId="{04112F5B-5B43-4659-B701-44DE6A6FC964}" type="presParOf" srcId="{94392BA2-EFEC-4634-BCFA-B205844E8B1C}" destId="{D89B85F9-5E3B-444E-9A6B-786ACC221429}" srcOrd="4" destOrd="0" presId="urn:microsoft.com/office/officeart/2005/8/layout/lProcess2"/>
    <dgm:cxn modelId="{186180FE-C7EE-4E3E-898C-FA8B28FDD6AC}" type="presParOf" srcId="{94392BA2-EFEC-4634-BCFA-B205844E8B1C}" destId="{DD7E30E9-BB13-4A69-AAB4-8E54BDB07D88}" srcOrd="5" destOrd="0" presId="urn:microsoft.com/office/officeart/2005/8/layout/lProcess2"/>
    <dgm:cxn modelId="{B52AD3A5-5883-48E6-9C9E-606416C2F07B}" type="presParOf" srcId="{94392BA2-EFEC-4634-BCFA-B205844E8B1C}" destId="{0D8C8B5A-D5C9-4326-8B94-09221352DC8B}" srcOrd="6" destOrd="0" presId="urn:microsoft.com/office/officeart/2005/8/layout/lProcess2"/>
    <dgm:cxn modelId="{B032D1B9-7181-4E46-AC2D-71C8B922311D}" type="presParOf" srcId="{94392BA2-EFEC-4634-BCFA-B205844E8B1C}" destId="{2639CF01-422C-4A55-9F0E-00CE7615F9E0}" srcOrd="7" destOrd="0" presId="urn:microsoft.com/office/officeart/2005/8/layout/lProcess2"/>
    <dgm:cxn modelId="{1922FC65-8D22-477C-8C58-38B03227F858}" type="presParOf" srcId="{94392BA2-EFEC-4634-BCFA-B205844E8B1C}" destId="{F6832B43-CCC7-410D-A877-AA998F43EF71}" srcOrd="8" destOrd="0" presId="urn:microsoft.com/office/officeart/2005/8/layout/lProcess2"/>
    <dgm:cxn modelId="{E4A17201-2252-4D04-B808-B221145F0535}" type="presParOf" srcId="{EE4A9CDD-CACF-4916-AB57-646E27654442}" destId="{1C1A3DD9-CA93-4E0C-BB62-3FA9E948340B}" srcOrd="3" destOrd="0" presId="urn:microsoft.com/office/officeart/2005/8/layout/lProcess2"/>
    <dgm:cxn modelId="{A3EAEC2D-36B0-415D-99D1-D5856AD42E45}" type="presParOf" srcId="{EE4A9CDD-CACF-4916-AB57-646E27654442}" destId="{45ADD694-7643-42D0-A81C-144A45DBBDBB}" srcOrd="4" destOrd="0" presId="urn:microsoft.com/office/officeart/2005/8/layout/lProcess2"/>
    <dgm:cxn modelId="{1F554A29-A71E-4D1B-AEFD-A28ACC79934F}" type="presParOf" srcId="{45ADD694-7643-42D0-A81C-144A45DBBDBB}" destId="{A5BCFC12-DB36-4DE0-BB11-4C5F24DA7653}" srcOrd="0" destOrd="0" presId="urn:microsoft.com/office/officeart/2005/8/layout/lProcess2"/>
    <dgm:cxn modelId="{7861D64C-2E44-4DB0-8FBA-B16989CAD294}" type="presParOf" srcId="{45ADD694-7643-42D0-A81C-144A45DBBDBB}" destId="{F0766E20-B2AC-47D0-A52D-FD17B4288F72}" srcOrd="1" destOrd="0" presId="urn:microsoft.com/office/officeart/2005/8/layout/lProcess2"/>
    <dgm:cxn modelId="{3F0F56B5-D555-41EC-B8EC-CFFF143F1515}" type="presParOf" srcId="{45ADD694-7643-42D0-A81C-144A45DBBDBB}" destId="{6A9E24CB-AB70-4EAC-9F53-1AD14827ED16}" srcOrd="2" destOrd="0" presId="urn:microsoft.com/office/officeart/2005/8/layout/lProcess2"/>
    <dgm:cxn modelId="{A738A9C3-1F4B-4700-9779-7EDDB49D67B4}" type="presParOf" srcId="{6A9E24CB-AB70-4EAC-9F53-1AD14827ED16}" destId="{E5B51D3C-773F-4670-B038-B49690A88AF2}" srcOrd="0" destOrd="0" presId="urn:microsoft.com/office/officeart/2005/8/layout/lProcess2"/>
    <dgm:cxn modelId="{CF77BBB6-5BD2-42FB-AAA8-9CEB9757BCC6}" type="presParOf" srcId="{E5B51D3C-773F-4670-B038-B49690A88AF2}" destId="{B28EF69B-232C-471B-AB02-ACD800EC8B9C}" srcOrd="0" destOrd="0" presId="urn:microsoft.com/office/officeart/2005/8/layout/lProcess2"/>
    <dgm:cxn modelId="{A4979DAC-3E92-4EAC-85EB-A894F92B1AD4}" type="presParOf" srcId="{E5B51D3C-773F-4670-B038-B49690A88AF2}" destId="{0F1B0B02-7DF7-4F65-8536-02DC24609A58}" srcOrd="1" destOrd="0" presId="urn:microsoft.com/office/officeart/2005/8/layout/lProcess2"/>
    <dgm:cxn modelId="{D6472D97-F075-418E-89F7-98F19F7149BD}" type="presParOf" srcId="{E5B51D3C-773F-4670-B038-B49690A88AF2}" destId="{15D4C7DD-5E19-4D2D-896E-697A7EA1C149}" srcOrd="2" destOrd="0" presId="urn:microsoft.com/office/officeart/2005/8/layout/lProcess2"/>
    <dgm:cxn modelId="{15718BC0-35FE-4DA8-AAD7-36707285CD08}" type="presParOf" srcId="{E5B51D3C-773F-4670-B038-B49690A88AF2}" destId="{DCA509B9-075B-4635-9E5D-6C2FAB011FA7}" srcOrd="3" destOrd="0" presId="urn:microsoft.com/office/officeart/2005/8/layout/lProcess2"/>
    <dgm:cxn modelId="{73338733-BD63-4B46-A5D3-A0F40A4FD4B5}" type="presParOf" srcId="{E5B51D3C-773F-4670-B038-B49690A88AF2}" destId="{A37F64DE-5AB8-4227-84F9-D51D7DB84A54}" srcOrd="4" destOrd="0" presId="urn:microsoft.com/office/officeart/2005/8/layout/lProcess2"/>
    <dgm:cxn modelId="{1A9D59A8-BD6E-4493-93F2-93317119C88F}" type="presParOf" srcId="{E5B51D3C-773F-4670-B038-B49690A88AF2}" destId="{AE96BF61-40FC-49CD-AFE8-A66C040162F7}" srcOrd="5" destOrd="0" presId="urn:microsoft.com/office/officeart/2005/8/layout/lProcess2"/>
    <dgm:cxn modelId="{83A644F4-49F7-4CAD-84F4-F52361D9F88F}" type="presParOf" srcId="{E5B51D3C-773F-4670-B038-B49690A88AF2}" destId="{34329CFD-FED5-40E8-925E-1314B7387395}" srcOrd="6" destOrd="0" presId="urn:microsoft.com/office/officeart/2005/8/layout/lProcess2"/>
    <dgm:cxn modelId="{CC9A14B0-C47C-4053-963D-D3085AFBE71F}" type="presParOf" srcId="{E5B51D3C-773F-4670-B038-B49690A88AF2}" destId="{698EF0B6-CB00-44FB-ACB8-224864E5BD35}" srcOrd="7" destOrd="0" presId="urn:microsoft.com/office/officeart/2005/8/layout/lProcess2"/>
    <dgm:cxn modelId="{B3EF7C2B-8DED-45C5-8197-1A7D15BEE3BE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smtClean="0"/>
            <a:t>der Opa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248E9D-21BB-4312-B1CF-589BD25EE805}" type="presOf" srcId="{244985F2-A796-4773-81F1-3C8F9AD18AEF}" destId="{9AAE736D-CFC4-4710-9033-5EB5178EA271}" srcOrd="0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CDD56938-7E75-428D-B4C3-1E9932278DCC}" type="presOf" srcId="{215974D6-3E65-4E4D-9125-813B2312695B}" destId="{6ADBED05-E768-4FB8-8690-2D4F73850349}" srcOrd="1" destOrd="0" presId="urn:microsoft.com/office/officeart/2005/8/layout/lProcess2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C5ECBD4A-036C-4478-8033-993587C39D78}" type="presOf" srcId="{D233F611-61A0-411A-86EC-957303FD0975}" destId="{9F9CA498-2FDD-4541-B1B8-9FA4D922F0F4}" srcOrd="0" destOrd="0" presId="urn:microsoft.com/office/officeart/2005/8/layout/lProcess2"/>
    <dgm:cxn modelId="{9C84ACE0-B17E-4762-807F-B43AAA8C9C0C}" type="presOf" srcId="{7E7E7B9D-170E-40A0-9E0F-A77DF3B56223}" destId="{B28EF69B-232C-471B-AB02-ACD800EC8B9C}" srcOrd="0" destOrd="0" presId="urn:microsoft.com/office/officeart/2005/8/layout/lProcess2"/>
    <dgm:cxn modelId="{ABD50D72-C6D8-4FF4-A22A-AD7461B272E8}" type="presOf" srcId="{6ED10D56-88A7-43AD-B54E-6EBC3DFAB643}" destId="{4EA60D1C-B48B-4924-97E7-8251BC06E5AD}" srcOrd="0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878BC1A7-D121-4B4E-9B7E-7B81C90E3340}" type="presOf" srcId="{B3C0B4E7-81A0-4285-8E0A-3F34C7CD1124}" destId="{FD7D0C36-0508-4E2B-BD41-9245E04BBA56}" srcOrd="0" destOrd="0" presId="urn:microsoft.com/office/officeart/2005/8/layout/lProcess2"/>
    <dgm:cxn modelId="{8C582219-F6BA-4064-AF01-D45E9F1A80E9}" type="presOf" srcId="{C6F5A520-EDB0-4BA5-A883-659454AE9F02}" destId="{F6832B43-CCC7-410D-A877-AA998F43EF71}" srcOrd="0" destOrd="0" presId="urn:microsoft.com/office/officeart/2005/8/layout/lProcess2"/>
    <dgm:cxn modelId="{57CEF49D-4D08-4A51-913E-2464F473AE21}" type="presOf" srcId="{EF1793C9-B913-4ECB-90F7-173CE099D671}" destId="{EE981213-14AD-4587-86D3-0771FEF68F6E}" srcOrd="0" destOrd="0" presId="urn:microsoft.com/office/officeart/2005/8/layout/lProcess2"/>
    <dgm:cxn modelId="{26B206B3-0F7D-42DE-B878-4CB7B8F702FD}" type="presOf" srcId="{A72F7244-EDC0-4A02-933C-13F347C61E74}" destId="{C5FEABDB-57BE-49EB-BDD6-338165E64D69}" srcOrd="0" destOrd="0" presId="urn:microsoft.com/office/officeart/2005/8/layout/lProcess2"/>
    <dgm:cxn modelId="{4CF43B19-B86D-44A1-BDE8-1B06EC4E65A4}" type="presOf" srcId="{3AE8AA2A-6AD8-4B2A-A98C-3B7017494A38}" destId="{A37F64DE-5AB8-4227-84F9-D51D7DB84A54}" srcOrd="0" destOrd="0" presId="urn:microsoft.com/office/officeart/2005/8/layout/lProcess2"/>
    <dgm:cxn modelId="{4BAD684F-3E02-402A-8AEA-069277A799A1}" type="presOf" srcId="{BD3C97E2-7E53-44D1-86CF-322D43ECE1A4}" destId="{A5BCFC12-DB36-4DE0-BB11-4C5F24DA7653}" srcOrd="0" destOrd="0" presId="urn:microsoft.com/office/officeart/2005/8/layout/lProcess2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EDA3F5E3-4897-48A0-90F7-312D979F89FC}" type="presOf" srcId="{E387031A-2409-4A7E-B4A7-13676B660C67}" destId="{D89B85F9-5E3B-444E-9A6B-786ACC221429}" srcOrd="0" destOrd="0" presId="urn:microsoft.com/office/officeart/2005/8/layout/lProcess2"/>
    <dgm:cxn modelId="{CE55B7D5-3341-4F35-8608-246875CA431F}" type="presOf" srcId="{A72F7244-EDC0-4A02-933C-13F347C61E74}" destId="{484953B8-6D70-4A4A-BFA3-D1738A00E3BF}" srcOrd="1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078A800A-7D61-4EF2-A5BB-A9EDFF94B699}" type="presOf" srcId="{BD3C97E2-7E53-44D1-86CF-322D43ECE1A4}" destId="{F0766E20-B2AC-47D0-A52D-FD17B4288F72}" srcOrd="1" destOrd="0" presId="urn:microsoft.com/office/officeart/2005/8/layout/lProcess2"/>
    <dgm:cxn modelId="{1B5BFE19-2758-4B0A-B64E-223A53157387}" type="presOf" srcId="{A3A6EB7F-EF0E-488B-BFB5-D6846C04D00E}" destId="{15D4C7DD-5E19-4D2D-896E-697A7EA1C149}" srcOrd="0" destOrd="0" presId="urn:microsoft.com/office/officeart/2005/8/layout/lProcess2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45ECA29D-B4BE-4BC9-84EB-81280685890E}" type="presOf" srcId="{2654B0A2-6329-4EAA-B897-1B1BB168FFFC}" destId="{0D8C8B5A-D5C9-4326-8B94-09221352DC8B}" srcOrd="0" destOrd="0" presId="urn:microsoft.com/office/officeart/2005/8/layout/lProcess2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CA939B9D-E8ED-46EE-8DAE-534BADDE5F93}" type="presOf" srcId="{DE70A94D-317C-4CF0-8CF2-2539B5C4E426}" destId="{EE4A9CDD-CACF-4916-AB57-646E27654442}" srcOrd="0" destOrd="0" presId="urn:microsoft.com/office/officeart/2005/8/layout/lProcess2"/>
    <dgm:cxn modelId="{EB21812A-DB62-4172-B0D5-B3863C7D8190}" type="presOf" srcId="{215974D6-3E65-4E4D-9125-813B2312695B}" destId="{D9CC1E55-E314-4DE2-8305-A10E3A4D092B}" srcOrd="0" destOrd="0" presId="urn:microsoft.com/office/officeart/2005/8/layout/lProcess2"/>
    <dgm:cxn modelId="{49B841BD-688B-4013-9A0D-023195B485B0}" type="presOf" srcId="{49A5C9BE-7A2D-4410-8A37-6D6816294708}" destId="{34329CFD-FED5-40E8-925E-1314B7387395}" srcOrd="0" destOrd="0" presId="urn:microsoft.com/office/officeart/2005/8/layout/lProcess2"/>
    <dgm:cxn modelId="{C57FC757-5A32-4E33-A858-38E164D66242}" type="presOf" srcId="{BA0B9DFA-17BF-4902-B99E-5C56E81C9C96}" destId="{3B3D0206-E98F-471B-8FD3-EE52562606F5}" srcOrd="0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BF42C081-B68F-4C4E-A900-8C12714D2983}" type="presOf" srcId="{2DCAB811-2112-4ECE-BE24-79264DB054D6}" destId="{1E6BF758-EB71-4AE1-AC92-261B78BFEC90}" srcOrd="0" destOrd="0" presId="urn:microsoft.com/office/officeart/2005/8/layout/lProcess2"/>
    <dgm:cxn modelId="{DAA0CEA4-B9AF-4754-958C-0BD042687915}" type="presOf" srcId="{E532F170-777C-443C-A42B-74878ED5FAF2}" destId="{E7A0E41E-D5F1-402A-95BD-4040611B8655}" srcOrd="0" destOrd="0" presId="urn:microsoft.com/office/officeart/2005/8/layout/lProcess2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91187127-03EF-4E34-8F67-947DB97EAC6A}" type="presParOf" srcId="{EE4A9CDD-CACF-4916-AB57-646E27654442}" destId="{435F134B-D5BE-4B79-96DC-28D8A35EA17E}" srcOrd="0" destOrd="0" presId="urn:microsoft.com/office/officeart/2005/8/layout/lProcess2"/>
    <dgm:cxn modelId="{24FCEB48-989D-41CB-A4B4-21BBA74668F8}" type="presParOf" srcId="{435F134B-D5BE-4B79-96DC-28D8A35EA17E}" destId="{C5FEABDB-57BE-49EB-BDD6-338165E64D69}" srcOrd="0" destOrd="0" presId="urn:microsoft.com/office/officeart/2005/8/layout/lProcess2"/>
    <dgm:cxn modelId="{3BA9E751-420B-4287-A965-4F7DE44CADB2}" type="presParOf" srcId="{435F134B-D5BE-4B79-96DC-28D8A35EA17E}" destId="{484953B8-6D70-4A4A-BFA3-D1738A00E3BF}" srcOrd="1" destOrd="0" presId="urn:microsoft.com/office/officeart/2005/8/layout/lProcess2"/>
    <dgm:cxn modelId="{46B01321-69E2-4989-8329-C335B8EB2B7B}" type="presParOf" srcId="{435F134B-D5BE-4B79-96DC-28D8A35EA17E}" destId="{FCD8982C-2A51-481F-B4A3-6027369E70AB}" srcOrd="2" destOrd="0" presId="urn:microsoft.com/office/officeart/2005/8/layout/lProcess2"/>
    <dgm:cxn modelId="{AAAB47DE-1FD9-4151-ABC0-1BEFE23E5676}" type="presParOf" srcId="{FCD8982C-2A51-481F-B4A3-6027369E70AB}" destId="{A0FDD27B-AF10-40FD-985F-F47D3826961B}" srcOrd="0" destOrd="0" presId="urn:microsoft.com/office/officeart/2005/8/layout/lProcess2"/>
    <dgm:cxn modelId="{0BA62293-01F2-4561-BF42-A252443710DF}" type="presParOf" srcId="{A0FDD27B-AF10-40FD-985F-F47D3826961B}" destId="{9AAE736D-CFC4-4710-9033-5EB5178EA271}" srcOrd="0" destOrd="0" presId="urn:microsoft.com/office/officeart/2005/8/layout/lProcess2"/>
    <dgm:cxn modelId="{3E4EE4B6-1B29-44FE-A1E1-8B18BCF84584}" type="presParOf" srcId="{A0FDD27B-AF10-40FD-985F-F47D3826961B}" destId="{BE4FFE96-924C-4474-A239-FB0E66FC6886}" srcOrd="1" destOrd="0" presId="urn:microsoft.com/office/officeart/2005/8/layout/lProcess2"/>
    <dgm:cxn modelId="{D256F577-CE3E-4801-AA00-CC61A5A5E4C7}" type="presParOf" srcId="{A0FDD27B-AF10-40FD-985F-F47D3826961B}" destId="{3B3D0206-E98F-471B-8FD3-EE52562606F5}" srcOrd="2" destOrd="0" presId="urn:microsoft.com/office/officeart/2005/8/layout/lProcess2"/>
    <dgm:cxn modelId="{F5EBD248-0855-41A9-8B24-925579A276AC}" type="presParOf" srcId="{A0FDD27B-AF10-40FD-985F-F47D3826961B}" destId="{4934EF83-72F8-4E7A-A418-B0D8836AC403}" srcOrd="3" destOrd="0" presId="urn:microsoft.com/office/officeart/2005/8/layout/lProcess2"/>
    <dgm:cxn modelId="{1E896F0E-9068-49AA-A55E-7373834F3809}" type="presParOf" srcId="{A0FDD27B-AF10-40FD-985F-F47D3826961B}" destId="{9F9CA498-2FDD-4541-B1B8-9FA4D922F0F4}" srcOrd="4" destOrd="0" presId="urn:microsoft.com/office/officeart/2005/8/layout/lProcess2"/>
    <dgm:cxn modelId="{608B03B5-AAC9-4803-B7F0-87C48658B26B}" type="presParOf" srcId="{A0FDD27B-AF10-40FD-985F-F47D3826961B}" destId="{92669D74-4A82-43A2-8559-2446E4D0C3E8}" srcOrd="5" destOrd="0" presId="urn:microsoft.com/office/officeart/2005/8/layout/lProcess2"/>
    <dgm:cxn modelId="{A8AEB064-A9F7-42E9-87A3-3CE67330DDDF}" type="presParOf" srcId="{A0FDD27B-AF10-40FD-985F-F47D3826961B}" destId="{EE981213-14AD-4587-86D3-0771FEF68F6E}" srcOrd="6" destOrd="0" presId="urn:microsoft.com/office/officeart/2005/8/layout/lProcess2"/>
    <dgm:cxn modelId="{2E1809BD-2CFE-4148-841B-E181CEE42C00}" type="presParOf" srcId="{A0FDD27B-AF10-40FD-985F-F47D3826961B}" destId="{1D5C7BC5-1E71-4291-90FB-B6672B38B6BA}" srcOrd="7" destOrd="0" presId="urn:microsoft.com/office/officeart/2005/8/layout/lProcess2"/>
    <dgm:cxn modelId="{92B91B58-4724-4715-954F-6A0C508F7DD2}" type="presParOf" srcId="{A0FDD27B-AF10-40FD-985F-F47D3826961B}" destId="{E7A0E41E-D5F1-402A-95BD-4040611B8655}" srcOrd="8" destOrd="0" presId="urn:microsoft.com/office/officeart/2005/8/layout/lProcess2"/>
    <dgm:cxn modelId="{BC156EE1-8598-4421-9E30-12DAE2670B88}" type="presParOf" srcId="{EE4A9CDD-CACF-4916-AB57-646E27654442}" destId="{932C163F-5071-43FA-A831-7BDE59DCDDBC}" srcOrd="1" destOrd="0" presId="urn:microsoft.com/office/officeart/2005/8/layout/lProcess2"/>
    <dgm:cxn modelId="{1398F5E8-AF85-4B5C-9630-D248B60E6A40}" type="presParOf" srcId="{EE4A9CDD-CACF-4916-AB57-646E27654442}" destId="{759E9AEF-1B03-4C47-B211-09C8E8CA42E8}" srcOrd="2" destOrd="0" presId="urn:microsoft.com/office/officeart/2005/8/layout/lProcess2"/>
    <dgm:cxn modelId="{CB897F69-CC0C-4DEB-B4C5-C2DA39100B44}" type="presParOf" srcId="{759E9AEF-1B03-4C47-B211-09C8E8CA42E8}" destId="{D9CC1E55-E314-4DE2-8305-A10E3A4D092B}" srcOrd="0" destOrd="0" presId="urn:microsoft.com/office/officeart/2005/8/layout/lProcess2"/>
    <dgm:cxn modelId="{BB0BFDA4-06A8-4909-BDDE-A5707D15719A}" type="presParOf" srcId="{759E9AEF-1B03-4C47-B211-09C8E8CA42E8}" destId="{6ADBED05-E768-4FB8-8690-2D4F73850349}" srcOrd="1" destOrd="0" presId="urn:microsoft.com/office/officeart/2005/8/layout/lProcess2"/>
    <dgm:cxn modelId="{173FC6FD-1B37-4A61-805D-BAAB68CA2E87}" type="presParOf" srcId="{759E9AEF-1B03-4C47-B211-09C8E8CA42E8}" destId="{F59535CF-12ED-4E69-8413-556D1587544F}" srcOrd="2" destOrd="0" presId="urn:microsoft.com/office/officeart/2005/8/layout/lProcess2"/>
    <dgm:cxn modelId="{86269741-EBDD-42F6-A1DF-B0F7C669F99C}" type="presParOf" srcId="{F59535CF-12ED-4E69-8413-556D1587544F}" destId="{94392BA2-EFEC-4634-BCFA-B205844E8B1C}" srcOrd="0" destOrd="0" presId="urn:microsoft.com/office/officeart/2005/8/layout/lProcess2"/>
    <dgm:cxn modelId="{069890B6-13B1-4197-B382-26970455F10B}" type="presParOf" srcId="{94392BA2-EFEC-4634-BCFA-B205844E8B1C}" destId="{4EA60D1C-B48B-4924-97E7-8251BC06E5AD}" srcOrd="0" destOrd="0" presId="urn:microsoft.com/office/officeart/2005/8/layout/lProcess2"/>
    <dgm:cxn modelId="{105C1276-70B6-4C6F-904B-D625A9031F96}" type="presParOf" srcId="{94392BA2-EFEC-4634-BCFA-B205844E8B1C}" destId="{F33F62AA-7BA0-47BE-B33B-0B51AB8AFB82}" srcOrd="1" destOrd="0" presId="urn:microsoft.com/office/officeart/2005/8/layout/lProcess2"/>
    <dgm:cxn modelId="{ED1AD93C-C940-43F7-AE76-A97C319C7CD7}" type="presParOf" srcId="{94392BA2-EFEC-4634-BCFA-B205844E8B1C}" destId="{1E6BF758-EB71-4AE1-AC92-261B78BFEC90}" srcOrd="2" destOrd="0" presId="urn:microsoft.com/office/officeart/2005/8/layout/lProcess2"/>
    <dgm:cxn modelId="{0DEF6D3A-828B-46C9-851B-605D5BD121FB}" type="presParOf" srcId="{94392BA2-EFEC-4634-BCFA-B205844E8B1C}" destId="{36E9FCCE-7724-4F94-B709-270AB4A18A90}" srcOrd="3" destOrd="0" presId="urn:microsoft.com/office/officeart/2005/8/layout/lProcess2"/>
    <dgm:cxn modelId="{5C012EB9-AB2B-4875-AB59-128646ABCDF2}" type="presParOf" srcId="{94392BA2-EFEC-4634-BCFA-B205844E8B1C}" destId="{D89B85F9-5E3B-444E-9A6B-786ACC221429}" srcOrd="4" destOrd="0" presId="urn:microsoft.com/office/officeart/2005/8/layout/lProcess2"/>
    <dgm:cxn modelId="{E5C362B2-5FDE-41C2-AFF7-66B05A140B34}" type="presParOf" srcId="{94392BA2-EFEC-4634-BCFA-B205844E8B1C}" destId="{DD7E30E9-BB13-4A69-AAB4-8E54BDB07D88}" srcOrd="5" destOrd="0" presId="urn:microsoft.com/office/officeart/2005/8/layout/lProcess2"/>
    <dgm:cxn modelId="{9DA67514-4CD4-4CD5-BDDF-FEEFA26C66A8}" type="presParOf" srcId="{94392BA2-EFEC-4634-BCFA-B205844E8B1C}" destId="{0D8C8B5A-D5C9-4326-8B94-09221352DC8B}" srcOrd="6" destOrd="0" presId="urn:microsoft.com/office/officeart/2005/8/layout/lProcess2"/>
    <dgm:cxn modelId="{BD29B0A4-EB72-43BD-B48B-0B1250C14B09}" type="presParOf" srcId="{94392BA2-EFEC-4634-BCFA-B205844E8B1C}" destId="{2639CF01-422C-4A55-9F0E-00CE7615F9E0}" srcOrd="7" destOrd="0" presId="urn:microsoft.com/office/officeart/2005/8/layout/lProcess2"/>
    <dgm:cxn modelId="{6C251B84-EE08-42EC-AEB4-0F2ABEDB9195}" type="presParOf" srcId="{94392BA2-EFEC-4634-BCFA-B205844E8B1C}" destId="{F6832B43-CCC7-410D-A877-AA998F43EF71}" srcOrd="8" destOrd="0" presId="urn:microsoft.com/office/officeart/2005/8/layout/lProcess2"/>
    <dgm:cxn modelId="{58095F68-978C-48C9-9A2C-637C9DD3CD0A}" type="presParOf" srcId="{EE4A9CDD-CACF-4916-AB57-646E27654442}" destId="{1C1A3DD9-CA93-4E0C-BB62-3FA9E948340B}" srcOrd="3" destOrd="0" presId="urn:microsoft.com/office/officeart/2005/8/layout/lProcess2"/>
    <dgm:cxn modelId="{1D987F11-7A23-4BC5-BC51-2E205B278A06}" type="presParOf" srcId="{EE4A9CDD-CACF-4916-AB57-646E27654442}" destId="{45ADD694-7643-42D0-A81C-144A45DBBDBB}" srcOrd="4" destOrd="0" presId="urn:microsoft.com/office/officeart/2005/8/layout/lProcess2"/>
    <dgm:cxn modelId="{156AEC3F-D6FC-4171-8145-02ACB5C1EC16}" type="presParOf" srcId="{45ADD694-7643-42D0-A81C-144A45DBBDBB}" destId="{A5BCFC12-DB36-4DE0-BB11-4C5F24DA7653}" srcOrd="0" destOrd="0" presId="urn:microsoft.com/office/officeart/2005/8/layout/lProcess2"/>
    <dgm:cxn modelId="{C4FF26B4-C695-4BE1-A0D7-F1C347E60B4B}" type="presParOf" srcId="{45ADD694-7643-42D0-A81C-144A45DBBDBB}" destId="{F0766E20-B2AC-47D0-A52D-FD17B4288F72}" srcOrd="1" destOrd="0" presId="urn:microsoft.com/office/officeart/2005/8/layout/lProcess2"/>
    <dgm:cxn modelId="{C3FD8D9F-DF78-4448-B29C-ED3A6B962F90}" type="presParOf" srcId="{45ADD694-7643-42D0-A81C-144A45DBBDBB}" destId="{6A9E24CB-AB70-4EAC-9F53-1AD14827ED16}" srcOrd="2" destOrd="0" presId="urn:microsoft.com/office/officeart/2005/8/layout/lProcess2"/>
    <dgm:cxn modelId="{4E242F78-D984-400A-AAA8-92C568115C00}" type="presParOf" srcId="{6A9E24CB-AB70-4EAC-9F53-1AD14827ED16}" destId="{E5B51D3C-773F-4670-B038-B49690A88AF2}" srcOrd="0" destOrd="0" presId="urn:microsoft.com/office/officeart/2005/8/layout/lProcess2"/>
    <dgm:cxn modelId="{8DBA8D19-47EB-40C8-893C-DD2B4A77547D}" type="presParOf" srcId="{E5B51D3C-773F-4670-B038-B49690A88AF2}" destId="{B28EF69B-232C-471B-AB02-ACD800EC8B9C}" srcOrd="0" destOrd="0" presId="urn:microsoft.com/office/officeart/2005/8/layout/lProcess2"/>
    <dgm:cxn modelId="{9BCC38D4-65C9-4586-8B26-09E0B74A5CC7}" type="presParOf" srcId="{E5B51D3C-773F-4670-B038-B49690A88AF2}" destId="{0F1B0B02-7DF7-4F65-8536-02DC24609A58}" srcOrd="1" destOrd="0" presId="urn:microsoft.com/office/officeart/2005/8/layout/lProcess2"/>
    <dgm:cxn modelId="{BDEEE7B1-B399-49ED-AFEC-20D529B989F3}" type="presParOf" srcId="{E5B51D3C-773F-4670-B038-B49690A88AF2}" destId="{15D4C7DD-5E19-4D2D-896E-697A7EA1C149}" srcOrd="2" destOrd="0" presId="urn:microsoft.com/office/officeart/2005/8/layout/lProcess2"/>
    <dgm:cxn modelId="{9E5A3390-1E8A-41AE-8952-9FE45E3B04D8}" type="presParOf" srcId="{E5B51D3C-773F-4670-B038-B49690A88AF2}" destId="{DCA509B9-075B-4635-9E5D-6C2FAB011FA7}" srcOrd="3" destOrd="0" presId="urn:microsoft.com/office/officeart/2005/8/layout/lProcess2"/>
    <dgm:cxn modelId="{7B41B31C-4410-449E-AC5B-12881F8C4A52}" type="presParOf" srcId="{E5B51D3C-773F-4670-B038-B49690A88AF2}" destId="{A37F64DE-5AB8-4227-84F9-D51D7DB84A54}" srcOrd="4" destOrd="0" presId="urn:microsoft.com/office/officeart/2005/8/layout/lProcess2"/>
    <dgm:cxn modelId="{E4C9CED3-ECF2-4E21-BA8F-1658D5FC877B}" type="presParOf" srcId="{E5B51D3C-773F-4670-B038-B49690A88AF2}" destId="{AE96BF61-40FC-49CD-AFE8-A66C040162F7}" srcOrd="5" destOrd="0" presId="urn:microsoft.com/office/officeart/2005/8/layout/lProcess2"/>
    <dgm:cxn modelId="{368C042E-EAF7-434F-895D-EE6429DB5396}" type="presParOf" srcId="{E5B51D3C-773F-4670-B038-B49690A88AF2}" destId="{34329CFD-FED5-40E8-925E-1314B7387395}" srcOrd="6" destOrd="0" presId="urn:microsoft.com/office/officeart/2005/8/layout/lProcess2"/>
    <dgm:cxn modelId="{FA43ABD7-51FE-45E9-9EA5-A01AA1EBFBC7}" type="presParOf" srcId="{E5B51D3C-773F-4670-B038-B49690A88AF2}" destId="{698EF0B6-CB00-44FB-ACB8-224864E5BD35}" srcOrd="7" destOrd="0" presId="urn:microsoft.com/office/officeart/2005/8/layout/lProcess2"/>
    <dgm:cxn modelId="{4C979887-579F-474B-91BE-B25417108E18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err="1" smtClean="0"/>
            <a:t>die</a:t>
          </a:r>
          <a:r>
            <a:rPr lang="cs-CZ" dirty="0" smtClean="0"/>
            <a:t> </a:t>
          </a:r>
          <a:r>
            <a:rPr lang="cs-CZ" dirty="0" err="1" smtClean="0"/>
            <a:t>Oma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1E76543-86A1-4BA6-8349-3C8BCFAB3EA7}" type="presOf" srcId="{2654B0A2-6329-4EAA-B897-1B1BB168FFFC}" destId="{0D8C8B5A-D5C9-4326-8B94-09221352DC8B}" srcOrd="0" destOrd="0" presId="urn:microsoft.com/office/officeart/2005/8/layout/lProcess2"/>
    <dgm:cxn modelId="{672DDE4B-A559-41ED-9716-8CEB5D07FBEA}" type="presOf" srcId="{A72F7244-EDC0-4A02-933C-13F347C61E74}" destId="{C5FEABDB-57BE-49EB-BDD6-338165E64D69}" srcOrd="0" destOrd="0" presId="urn:microsoft.com/office/officeart/2005/8/layout/lProcess2"/>
    <dgm:cxn modelId="{D2DDB65E-57C5-4830-ACD7-49F78B152EF8}" type="presOf" srcId="{244985F2-A796-4773-81F1-3C8F9AD18AEF}" destId="{9AAE736D-CFC4-4710-9033-5EB5178EA271}" srcOrd="0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8190093A-5AAA-4ADF-922D-FEDFB3B9C14E}" type="presOf" srcId="{2DCAB811-2112-4ECE-BE24-79264DB054D6}" destId="{1E6BF758-EB71-4AE1-AC92-261B78BFEC90}" srcOrd="0" destOrd="0" presId="urn:microsoft.com/office/officeart/2005/8/layout/lProcess2"/>
    <dgm:cxn modelId="{016011A0-BD53-4A40-B8AD-C3FFDE23410E}" type="presOf" srcId="{B3C0B4E7-81A0-4285-8E0A-3F34C7CD1124}" destId="{FD7D0C36-0508-4E2B-BD41-9245E04BBA56}" srcOrd="0" destOrd="0" presId="urn:microsoft.com/office/officeart/2005/8/layout/lProcess2"/>
    <dgm:cxn modelId="{45BB9A3A-F897-4A91-9DD5-5208787B557F}" type="presOf" srcId="{E387031A-2409-4A7E-B4A7-13676B660C67}" destId="{D89B85F9-5E3B-444E-9A6B-786ACC221429}" srcOrd="0" destOrd="0" presId="urn:microsoft.com/office/officeart/2005/8/layout/lProcess2"/>
    <dgm:cxn modelId="{D3239494-A888-48A4-88A3-E832D0501D09}" type="presOf" srcId="{215974D6-3E65-4E4D-9125-813B2312695B}" destId="{D9CC1E55-E314-4DE2-8305-A10E3A4D092B}" srcOrd="0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4D8012FD-C1AA-44F7-B591-16E098791FB6}" type="presOf" srcId="{DE70A94D-317C-4CF0-8CF2-2539B5C4E426}" destId="{EE4A9CDD-CACF-4916-AB57-646E27654442}" srcOrd="0" destOrd="0" presId="urn:microsoft.com/office/officeart/2005/8/layout/lProcess2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E00B81F2-6B17-4A12-8441-A4ED529217AA}" type="presOf" srcId="{EF1793C9-B913-4ECB-90F7-173CE099D671}" destId="{EE981213-14AD-4587-86D3-0771FEF68F6E}" srcOrd="0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3457EF6A-3F80-4817-A7D3-74D5B0EDFA1B}" type="presOf" srcId="{BA0B9DFA-17BF-4902-B99E-5C56E81C9C96}" destId="{3B3D0206-E98F-471B-8FD3-EE52562606F5}" srcOrd="0" destOrd="0" presId="urn:microsoft.com/office/officeart/2005/8/layout/lProcess2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3059D4F4-526E-439F-9B02-F98AAB1AFC7E}" type="presOf" srcId="{A72F7244-EDC0-4A02-933C-13F347C61E74}" destId="{484953B8-6D70-4A4A-BFA3-D1738A00E3BF}" srcOrd="1" destOrd="0" presId="urn:microsoft.com/office/officeart/2005/8/layout/lProcess2"/>
    <dgm:cxn modelId="{ECD0AB1A-167F-454C-91D8-BC2703DB7AE6}" type="presOf" srcId="{E532F170-777C-443C-A42B-74878ED5FAF2}" destId="{E7A0E41E-D5F1-402A-95BD-4040611B8655}" srcOrd="0" destOrd="0" presId="urn:microsoft.com/office/officeart/2005/8/layout/lProcess2"/>
    <dgm:cxn modelId="{74C2EE0E-E2E7-484A-94A1-B218E3663F45}" type="presOf" srcId="{215974D6-3E65-4E4D-9125-813B2312695B}" destId="{6ADBED05-E768-4FB8-8690-2D4F73850349}" srcOrd="1" destOrd="0" presId="urn:microsoft.com/office/officeart/2005/8/layout/lProcess2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3324E587-8B5A-4128-AAE5-54DB6BF65347}" type="presOf" srcId="{D233F611-61A0-411A-86EC-957303FD0975}" destId="{9F9CA498-2FDD-4541-B1B8-9FA4D922F0F4}" srcOrd="0" destOrd="0" presId="urn:microsoft.com/office/officeart/2005/8/layout/lProcess2"/>
    <dgm:cxn modelId="{3F339097-0E28-46AF-B33F-3A57B70C7D05}" type="presOf" srcId="{3AE8AA2A-6AD8-4B2A-A98C-3B7017494A38}" destId="{A37F64DE-5AB8-4227-84F9-D51D7DB84A54}" srcOrd="0" destOrd="0" presId="urn:microsoft.com/office/officeart/2005/8/layout/lProcess2"/>
    <dgm:cxn modelId="{9BC9E73B-2264-4167-8CEC-1F68C9E07EDD}" type="presOf" srcId="{7E7E7B9D-170E-40A0-9E0F-A77DF3B56223}" destId="{B28EF69B-232C-471B-AB02-ACD800EC8B9C}" srcOrd="0" destOrd="0" presId="urn:microsoft.com/office/officeart/2005/8/layout/lProcess2"/>
    <dgm:cxn modelId="{49DC5163-9E57-4941-9A1B-B52DFCC254E9}" type="presOf" srcId="{BD3C97E2-7E53-44D1-86CF-322D43ECE1A4}" destId="{A5BCFC12-DB36-4DE0-BB11-4C5F24DA7653}" srcOrd="0" destOrd="0" presId="urn:microsoft.com/office/officeart/2005/8/layout/lProcess2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9D52DB25-322F-4B34-B245-69AD5E0F0D92}" type="presOf" srcId="{C6F5A520-EDB0-4BA5-A883-659454AE9F02}" destId="{F6832B43-CCC7-410D-A877-AA998F43EF71}" srcOrd="0" destOrd="0" presId="urn:microsoft.com/office/officeart/2005/8/layout/lProcess2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4724C1FE-721C-47BC-A6C3-5F9E3F0363C2}" type="presOf" srcId="{6ED10D56-88A7-43AD-B54E-6EBC3DFAB643}" destId="{4EA60D1C-B48B-4924-97E7-8251BC06E5AD}" srcOrd="0" destOrd="0" presId="urn:microsoft.com/office/officeart/2005/8/layout/lProcess2"/>
    <dgm:cxn modelId="{C1B0FA55-6817-458E-A322-AA0E7A3F5B4B}" type="presOf" srcId="{49A5C9BE-7A2D-4410-8A37-6D6816294708}" destId="{34329CFD-FED5-40E8-925E-1314B7387395}" srcOrd="0" destOrd="0" presId="urn:microsoft.com/office/officeart/2005/8/layout/lProcess2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7DD5AC9A-2976-4757-8BB1-1D731B45657A}" type="presOf" srcId="{A3A6EB7F-EF0E-488B-BFB5-D6846C04D00E}" destId="{15D4C7DD-5E19-4D2D-896E-697A7EA1C149}" srcOrd="0" destOrd="0" presId="urn:microsoft.com/office/officeart/2005/8/layout/lProcess2"/>
    <dgm:cxn modelId="{6E671BD4-F896-4BCC-9180-F60E4393A1F5}" type="presOf" srcId="{BD3C97E2-7E53-44D1-86CF-322D43ECE1A4}" destId="{F0766E20-B2AC-47D0-A52D-FD17B4288F72}" srcOrd="1" destOrd="0" presId="urn:microsoft.com/office/officeart/2005/8/layout/lProcess2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14AACDFA-5FB3-4401-BE65-093279BC45CD}" type="presParOf" srcId="{EE4A9CDD-CACF-4916-AB57-646E27654442}" destId="{435F134B-D5BE-4B79-96DC-28D8A35EA17E}" srcOrd="0" destOrd="0" presId="urn:microsoft.com/office/officeart/2005/8/layout/lProcess2"/>
    <dgm:cxn modelId="{F8F55AA8-BFB2-439E-B6FF-22DD58953F83}" type="presParOf" srcId="{435F134B-D5BE-4B79-96DC-28D8A35EA17E}" destId="{C5FEABDB-57BE-49EB-BDD6-338165E64D69}" srcOrd="0" destOrd="0" presId="urn:microsoft.com/office/officeart/2005/8/layout/lProcess2"/>
    <dgm:cxn modelId="{F5264D3D-C06D-4BF7-AD45-8A5DE126C7C5}" type="presParOf" srcId="{435F134B-D5BE-4B79-96DC-28D8A35EA17E}" destId="{484953B8-6D70-4A4A-BFA3-D1738A00E3BF}" srcOrd="1" destOrd="0" presId="urn:microsoft.com/office/officeart/2005/8/layout/lProcess2"/>
    <dgm:cxn modelId="{B168D1EB-B774-4269-B79A-E970C092C026}" type="presParOf" srcId="{435F134B-D5BE-4B79-96DC-28D8A35EA17E}" destId="{FCD8982C-2A51-481F-B4A3-6027369E70AB}" srcOrd="2" destOrd="0" presId="urn:microsoft.com/office/officeart/2005/8/layout/lProcess2"/>
    <dgm:cxn modelId="{EF6E307B-5FA3-4B36-968B-088CFAE9461F}" type="presParOf" srcId="{FCD8982C-2A51-481F-B4A3-6027369E70AB}" destId="{A0FDD27B-AF10-40FD-985F-F47D3826961B}" srcOrd="0" destOrd="0" presId="urn:microsoft.com/office/officeart/2005/8/layout/lProcess2"/>
    <dgm:cxn modelId="{902BB3C9-9CCF-4DC8-BA75-848DF3CF526B}" type="presParOf" srcId="{A0FDD27B-AF10-40FD-985F-F47D3826961B}" destId="{9AAE736D-CFC4-4710-9033-5EB5178EA271}" srcOrd="0" destOrd="0" presId="urn:microsoft.com/office/officeart/2005/8/layout/lProcess2"/>
    <dgm:cxn modelId="{441C757A-135F-4569-B0E2-09349EABA1CE}" type="presParOf" srcId="{A0FDD27B-AF10-40FD-985F-F47D3826961B}" destId="{BE4FFE96-924C-4474-A239-FB0E66FC6886}" srcOrd="1" destOrd="0" presId="urn:microsoft.com/office/officeart/2005/8/layout/lProcess2"/>
    <dgm:cxn modelId="{CBBFDC7A-5071-4539-A6EC-CFE61DDA0808}" type="presParOf" srcId="{A0FDD27B-AF10-40FD-985F-F47D3826961B}" destId="{3B3D0206-E98F-471B-8FD3-EE52562606F5}" srcOrd="2" destOrd="0" presId="urn:microsoft.com/office/officeart/2005/8/layout/lProcess2"/>
    <dgm:cxn modelId="{A330E8A7-69CF-4BE5-B92B-3FD90A72C355}" type="presParOf" srcId="{A0FDD27B-AF10-40FD-985F-F47D3826961B}" destId="{4934EF83-72F8-4E7A-A418-B0D8836AC403}" srcOrd="3" destOrd="0" presId="urn:microsoft.com/office/officeart/2005/8/layout/lProcess2"/>
    <dgm:cxn modelId="{D8034A2A-9826-43EB-AF65-3A3B9A96C5AF}" type="presParOf" srcId="{A0FDD27B-AF10-40FD-985F-F47D3826961B}" destId="{9F9CA498-2FDD-4541-B1B8-9FA4D922F0F4}" srcOrd="4" destOrd="0" presId="urn:microsoft.com/office/officeart/2005/8/layout/lProcess2"/>
    <dgm:cxn modelId="{D33BF3A7-376E-42C4-8B37-BC487D21D3EE}" type="presParOf" srcId="{A0FDD27B-AF10-40FD-985F-F47D3826961B}" destId="{92669D74-4A82-43A2-8559-2446E4D0C3E8}" srcOrd="5" destOrd="0" presId="urn:microsoft.com/office/officeart/2005/8/layout/lProcess2"/>
    <dgm:cxn modelId="{05209CAD-5F6B-4EC4-9C31-B2FAAB58F605}" type="presParOf" srcId="{A0FDD27B-AF10-40FD-985F-F47D3826961B}" destId="{EE981213-14AD-4587-86D3-0771FEF68F6E}" srcOrd="6" destOrd="0" presId="urn:microsoft.com/office/officeart/2005/8/layout/lProcess2"/>
    <dgm:cxn modelId="{70BF7430-C0B1-4BB0-8052-1567322EF076}" type="presParOf" srcId="{A0FDD27B-AF10-40FD-985F-F47D3826961B}" destId="{1D5C7BC5-1E71-4291-90FB-B6672B38B6BA}" srcOrd="7" destOrd="0" presId="urn:microsoft.com/office/officeart/2005/8/layout/lProcess2"/>
    <dgm:cxn modelId="{4C5E0BA3-CC2C-4F55-ACF9-B302DFA46169}" type="presParOf" srcId="{A0FDD27B-AF10-40FD-985F-F47D3826961B}" destId="{E7A0E41E-D5F1-402A-95BD-4040611B8655}" srcOrd="8" destOrd="0" presId="urn:microsoft.com/office/officeart/2005/8/layout/lProcess2"/>
    <dgm:cxn modelId="{9EB946F6-867A-4CBA-AB7B-7C2FCF64D0E5}" type="presParOf" srcId="{EE4A9CDD-CACF-4916-AB57-646E27654442}" destId="{932C163F-5071-43FA-A831-7BDE59DCDDBC}" srcOrd="1" destOrd="0" presId="urn:microsoft.com/office/officeart/2005/8/layout/lProcess2"/>
    <dgm:cxn modelId="{5136D079-DE2D-4C82-BF0B-CCFCDEA6658F}" type="presParOf" srcId="{EE4A9CDD-CACF-4916-AB57-646E27654442}" destId="{759E9AEF-1B03-4C47-B211-09C8E8CA42E8}" srcOrd="2" destOrd="0" presId="urn:microsoft.com/office/officeart/2005/8/layout/lProcess2"/>
    <dgm:cxn modelId="{E8FA5ED0-D4FF-4513-8D34-94942FA52769}" type="presParOf" srcId="{759E9AEF-1B03-4C47-B211-09C8E8CA42E8}" destId="{D9CC1E55-E314-4DE2-8305-A10E3A4D092B}" srcOrd="0" destOrd="0" presId="urn:microsoft.com/office/officeart/2005/8/layout/lProcess2"/>
    <dgm:cxn modelId="{B28EA451-98D4-4778-BE3D-21C9F4EE9B33}" type="presParOf" srcId="{759E9AEF-1B03-4C47-B211-09C8E8CA42E8}" destId="{6ADBED05-E768-4FB8-8690-2D4F73850349}" srcOrd="1" destOrd="0" presId="urn:microsoft.com/office/officeart/2005/8/layout/lProcess2"/>
    <dgm:cxn modelId="{E19B2B45-C35F-4768-A7E9-F927BA06F412}" type="presParOf" srcId="{759E9AEF-1B03-4C47-B211-09C8E8CA42E8}" destId="{F59535CF-12ED-4E69-8413-556D1587544F}" srcOrd="2" destOrd="0" presId="urn:microsoft.com/office/officeart/2005/8/layout/lProcess2"/>
    <dgm:cxn modelId="{E8E6049D-B8C1-4593-B6FC-1FF0CA1EE46A}" type="presParOf" srcId="{F59535CF-12ED-4E69-8413-556D1587544F}" destId="{94392BA2-EFEC-4634-BCFA-B205844E8B1C}" srcOrd="0" destOrd="0" presId="urn:microsoft.com/office/officeart/2005/8/layout/lProcess2"/>
    <dgm:cxn modelId="{5056D938-73AD-4286-82F7-0D64AC9B0F98}" type="presParOf" srcId="{94392BA2-EFEC-4634-BCFA-B205844E8B1C}" destId="{4EA60D1C-B48B-4924-97E7-8251BC06E5AD}" srcOrd="0" destOrd="0" presId="urn:microsoft.com/office/officeart/2005/8/layout/lProcess2"/>
    <dgm:cxn modelId="{DCBD92FD-92C9-4A8C-8E22-87C17F02425F}" type="presParOf" srcId="{94392BA2-EFEC-4634-BCFA-B205844E8B1C}" destId="{F33F62AA-7BA0-47BE-B33B-0B51AB8AFB82}" srcOrd="1" destOrd="0" presId="urn:microsoft.com/office/officeart/2005/8/layout/lProcess2"/>
    <dgm:cxn modelId="{96AE7EAA-2916-4B0A-AD81-D8BEE619A637}" type="presParOf" srcId="{94392BA2-EFEC-4634-BCFA-B205844E8B1C}" destId="{1E6BF758-EB71-4AE1-AC92-261B78BFEC90}" srcOrd="2" destOrd="0" presId="urn:microsoft.com/office/officeart/2005/8/layout/lProcess2"/>
    <dgm:cxn modelId="{B1555C23-00E1-4BF3-B0B8-D6A762FF0B3E}" type="presParOf" srcId="{94392BA2-EFEC-4634-BCFA-B205844E8B1C}" destId="{36E9FCCE-7724-4F94-B709-270AB4A18A90}" srcOrd="3" destOrd="0" presId="urn:microsoft.com/office/officeart/2005/8/layout/lProcess2"/>
    <dgm:cxn modelId="{B8A64055-0856-4241-A8B1-EC4743419BDA}" type="presParOf" srcId="{94392BA2-EFEC-4634-BCFA-B205844E8B1C}" destId="{D89B85F9-5E3B-444E-9A6B-786ACC221429}" srcOrd="4" destOrd="0" presId="urn:microsoft.com/office/officeart/2005/8/layout/lProcess2"/>
    <dgm:cxn modelId="{2741CA3F-C541-4847-B19A-4B0968180B7E}" type="presParOf" srcId="{94392BA2-EFEC-4634-BCFA-B205844E8B1C}" destId="{DD7E30E9-BB13-4A69-AAB4-8E54BDB07D88}" srcOrd="5" destOrd="0" presId="urn:microsoft.com/office/officeart/2005/8/layout/lProcess2"/>
    <dgm:cxn modelId="{5B4AB199-D64E-470D-92BF-393EFAE67E30}" type="presParOf" srcId="{94392BA2-EFEC-4634-BCFA-B205844E8B1C}" destId="{0D8C8B5A-D5C9-4326-8B94-09221352DC8B}" srcOrd="6" destOrd="0" presId="urn:microsoft.com/office/officeart/2005/8/layout/lProcess2"/>
    <dgm:cxn modelId="{56D23FEA-0764-45D2-B512-C08ADC7EDCC8}" type="presParOf" srcId="{94392BA2-EFEC-4634-BCFA-B205844E8B1C}" destId="{2639CF01-422C-4A55-9F0E-00CE7615F9E0}" srcOrd="7" destOrd="0" presId="urn:microsoft.com/office/officeart/2005/8/layout/lProcess2"/>
    <dgm:cxn modelId="{B4DAFFBA-7809-4200-B92D-847AEF1C0F9E}" type="presParOf" srcId="{94392BA2-EFEC-4634-BCFA-B205844E8B1C}" destId="{F6832B43-CCC7-410D-A877-AA998F43EF71}" srcOrd="8" destOrd="0" presId="urn:microsoft.com/office/officeart/2005/8/layout/lProcess2"/>
    <dgm:cxn modelId="{5015AD57-63A6-4330-BB4B-B12A8962413F}" type="presParOf" srcId="{EE4A9CDD-CACF-4916-AB57-646E27654442}" destId="{1C1A3DD9-CA93-4E0C-BB62-3FA9E948340B}" srcOrd="3" destOrd="0" presId="urn:microsoft.com/office/officeart/2005/8/layout/lProcess2"/>
    <dgm:cxn modelId="{86DE7E64-9E9E-4A1D-98FD-E6149F7082D1}" type="presParOf" srcId="{EE4A9CDD-CACF-4916-AB57-646E27654442}" destId="{45ADD694-7643-42D0-A81C-144A45DBBDBB}" srcOrd="4" destOrd="0" presId="urn:microsoft.com/office/officeart/2005/8/layout/lProcess2"/>
    <dgm:cxn modelId="{5122E5A7-23B7-428A-8156-A1F348F4ECAC}" type="presParOf" srcId="{45ADD694-7643-42D0-A81C-144A45DBBDBB}" destId="{A5BCFC12-DB36-4DE0-BB11-4C5F24DA7653}" srcOrd="0" destOrd="0" presId="urn:microsoft.com/office/officeart/2005/8/layout/lProcess2"/>
    <dgm:cxn modelId="{FAF55F73-3B55-4458-AB99-DC8456966A9F}" type="presParOf" srcId="{45ADD694-7643-42D0-A81C-144A45DBBDBB}" destId="{F0766E20-B2AC-47D0-A52D-FD17B4288F72}" srcOrd="1" destOrd="0" presId="urn:microsoft.com/office/officeart/2005/8/layout/lProcess2"/>
    <dgm:cxn modelId="{A1423B12-16B1-43A1-AE2B-1F8758288C94}" type="presParOf" srcId="{45ADD694-7643-42D0-A81C-144A45DBBDBB}" destId="{6A9E24CB-AB70-4EAC-9F53-1AD14827ED16}" srcOrd="2" destOrd="0" presId="urn:microsoft.com/office/officeart/2005/8/layout/lProcess2"/>
    <dgm:cxn modelId="{DF8381FD-6DD3-4E40-80A3-CC4A0799BFDD}" type="presParOf" srcId="{6A9E24CB-AB70-4EAC-9F53-1AD14827ED16}" destId="{E5B51D3C-773F-4670-B038-B49690A88AF2}" srcOrd="0" destOrd="0" presId="urn:microsoft.com/office/officeart/2005/8/layout/lProcess2"/>
    <dgm:cxn modelId="{C2EF1633-13C9-457E-BB92-BED56C0B3422}" type="presParOf" srcId="{E5B51D3C-773F-4670-B038-B49690A88AF2}" destId="{B28EF69B-232C-471B-AB02-ACD800EC8B9C}" srcOrd="0" destOrd="0" presId="urn:microsoft.com/office/officeart/2005/8/layout/lProcess2"/>
    <dgm:cxn modelId="{7A4B898E-0D44-474A-8D79-003D92695832}" type="presParOf" srcId="{E5B51D3C-773F-4670-B038-B49690A88AF2}" destId="{0F1B0B02-7DF7-4F65-8536-02DC24609A58}" srcOrd="1" destOrd="0" presId="urn:microsoft.com/office/officeart/2005/8/layout/lProcess2"/>
    <dgm:cxn modelId="{CC9B6646-CEEF-4979-85B1-54C358425496}" type="presParOf" srcId="{E5B51D3C-773F-4670-B038-B49690A88AF2}" destId="{15D4C7DD-5E19-4D2D-896E-697A7EA1C149}" srcOrd="2" destOrd="0" presId="urn:microsoft.com/office/officeart/2005/8/layout/lProcess2"/>
    <dgm:cxn modelId="{67407C58-D390-4D30-9333-481DA9D28951}" type="presParOf" srcId="{E5B51D3C-773F-4670-B038-B49690A88AF2}" destId="{DCA509B9-075B-4635-9E5D-6C2FAB011FA7}" srcOrd="3" destOrd="0" presId="urn:microsoft.com/office/officeart/2005/8/layout/lProcess2"/>
    <dgm:cxn modelId="{48AAE7F6-5386-4CF6-9F7A-31E7235DC89B}" type="presParOf" srcId="{E5B51D3C-773F-4670-B038-B49690A88AF2}" destId="{A37F64DE-5AB8-4227-84F9-D51D7DB84A54}" srcOrd="4" destOrd="0" presId="urn:microsoft.com/office/officeart/2005/8/layout/lProcess2"/>
    <dgm:cxn modelId="{CFC9A726-8207-4188-A7C2-D9312125205A}" type="presParOf" srcId="{E5B51D3C-773F-4670-B038-B49690A88AF2}" destId="{AE96BF61-40FC-49CD-AFE8-A66C040162F7}" srcOrd="5" destOrd="0" presId="urn:microsoft.com/office/officeart/2005/8/layout/lProcess2"/>
    <dgm:cxn modelId="{83F71F4D-9D71-4254-B0CE-D3748C175ED1}" type="presParOf" srcId="{E5B51D3C-773F-4670-B038-B49690A88AF2}" destId="{34329CFD-FED5-40E8-925E-1314B7387395}" srcOrd="6" destOrd="0" presId="urn:microsoft.com/office/officeart/2005/8/layout/lProcess2"/>
    <dgm:cxn modelId="{83792C59-BA22-4FBF-A30D-7A81942BB1AF}" type="presParOf" srcId="{E5B51D3C-773F-4670-B038-B49690A88AF2}" destId="{698EF0B6-CB00-44FB-ACB8-224864E5BD35}" srcOrd="7" destOrd="0" presId="urn:microsoft.com/office/officeart/2005/8/layout/lProcess2"/>
    <dgm:cxn modelId="{90EA7C52-DEED-430F-B645-830B55596A7D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err="1" smtClean="0"/>
            <a:t>die</a:t>
          </a:r>
          <a:r>
            <a:rPr lang="cs-CZ" dirty="0" smtClean="0"/>
            <a:t> </a:t>
          </a:r>
          <a:r>
            <a:rPr lang="cs-CZ" dirty="0" err="1" smtClean="0"/>
            <a:t>Nachbarin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FAE01ED-98D0-446B-B7BB-62CCA1AF9F7A}" type="presOf" srcId="{E532F170-777C-443C-A42B-74878ED5FAF2}" destId="{E7A0E41E-D5F1-402A-95BD-4040611B8655}" srcOrd="0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497C5BDF-1473-4A2C-915A-F6C48A24A17D}" type="presOf" srcId="{D233F611-61A0-411A-86EC-957303FD0975}" destId="{9F9CA498-2FDD-4541-B1B8-9FA4D922F0F4}" srcOrd="0" destOrd="0" presId="urn:microsoft.com/office/officeart/2005/8/layout/lProcess2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DCE586C9-C573-46B6-86C5-4EAB05CA861A}" type="presOf" srcId="{244985F2-A796-4773-81F1-3C8F9AD18AEF}" destId="{9AAE736D-CFC4-4710-9033-5EB5178EA271}" srcOrd="0" destOrd="0" presId="urn:microsoft.com/office/officeart/2005/8/layout/lProcess2"/>
    <dgm:cxn modelId="{CDD96E8D-3A89-41CB-A46D-EA7AF52FE5FF}" type="presOf" srcId="{215974D6-3E65-4E4D-9125-813B2312695B}" destId="{6ADBED05-E768-4FB8-8690-2D4F73850349}" srcOrd="1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844C4F74-90DA-40F0-AA6D-2358C6330FA1}" type="presOf" srcId="{2654B0A2-6329-4EAA-B897-1B1BB168FFFC}" destId="{0D8C8B5A-D5C9-4326-8B94-09221352DC8B}" srcOrd="0" destOrd="0" presId="urn:microsoft.com/office/officeart/2005/8/layout/lProcess2"/>
    <dgm:cxn modelId="{E7B24769-7588-4FD3-82D1-66954177075F}" type="presOf" srcId="{C6F5A520-EDB0-4BA5-A883-659454AE9F02}" destId="{F6832B43-CCC7-410D-A877-AA998F43EF71}" srcOrd="0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1066B0EF-B808-4F62-9D05-F718372E1FDA}" type="presOf" srcId="{DE70A94D-317C-4CF0-8CF2-2539B5C4E426}" destId="{EE4A9CDD-CACF-4916-AB57-646E27654442}" srcOrd="0" destOrd="0" presId="urn:microsoft.com/office/officeart/2005/8/layout/lProcess2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48D18F80-52E8-4299-8E49-549B1C009365}" type="presOf" srcId="{A3A6EB7F-EF0E-488B-BFB5-D6846C04D00E}" destId="{15D4C7DD-5E19-4D2D-896E-697A7EA1C149}" srcOrd="0" destOrd="0" presId="urn:microsoft.com/office/officeart/2005/8/layout/lProcess2"/>
    <dgm:cxn modelId="{8B08753A-DAB7-4911-9AD7-31072E3F7EFF}" type="presOf" srcId="{A72F7244-EDC0-4A02-933C-13F347C61E74}" destId="{C5FEABDB-57BE-49EB-BDD6-338165E64D69}" srcOrd="0" destOrd="0" presId="urn:microsoft.com/office/officeart/2005/8/layout/lProcess2"/>
    <dgm:cxn modelId="{AD9F9EDF-D4E5-435E-8EBD-D2E642F419BF}" type="presOf" srcId="{6ED10D56-88A7-43AD-B54E-6EBC3DFAB643}" destId="{4EA60D1C-B48B-4924-97E7-8251BC06E5AD}" srcOrd="0" destOrd="0" presId="urn:microsoft.com/office/officeart/2005/8/layout/lProcess2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D97C3230-8A04-492D-BFE0-A5E209D058C2}" type="presOf" srcId="{EF1793C9-B913-4ECB-90F7-173CE099D671}" destId="{EE981213-14AD-4587-86D3-0771FEF68F6E}" srcOrd="0" destOrd="0" presId="urn:microsoft.com/office/officeart/2005/8/layout/lProcess2"/>
    <dgm:cxn modelId="{90E573CF-7DC1-4FBC-9AD4-EA982C60D3B9}" type="presOf" srcId="{215974D6-3E65-4E4D-9125-813B2312695B}" destId="{D9CC1E55-E314-4DE2-8305-A10E3A4D092B}" srcOrd="0" destOrd="0" presId="urn:microsoft.com/office/officeart/2005/8/layout/lProcess2"/>
    <dgm:cxn modelId="{A6E1F0BE-C8A2-4604-869D-CCA7483CEAEF}" type="presOf" srcId="{E387031A-2409-4A7E-B4A7-13676B660C67}" destId="{D89B85F9-5E3B-444E-9A6B-786ACC221429}" srcOrd="0" destOrd="0" presId="urn:microsoft.com/office/officeart/2005/8/layout/lProcess2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C7A2BCF8-9D18-4DAA-8C22-3C51F1C95357}" type="presOf" srcId="{2DCAB811-2112-4ECE-BE24-79264DB054D6}" destId="{1E6BF758-EB71-4AE1-AC92-261B78BFEC90}" srcOrd="0" destOrd="0" presId="urn:microsoft.com/office/officeart/2005/8/layout/lProcess2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3AA2ACB0-975B-4072-BF68-7548DDBE4022}" type="presOf" srcId="{BA0B9DFA-17BF-4902-B99E-5C56E81C9C96}" destId="{3B3D0206-E98F-471B-8FD3-EE52562606F5}" srcOrd="0" destOrd="0" presId="urn:microsoft.com/office/officeart/2005/8/layout/lProcess2"/>
    <dgm:cxn modelId="{49F24F0E-339B-4B94-B92E-2E386CA66390}" type="presOf" srcId="{BD3C97E2-7E53-44D1-86CF-322D43ECE1A4}" destId="{F0766E20-B2AC-47D0-A52D-FD17B4288F72}" srcOrd="1" destOrd="0" presId="urn:microsoft.com/office/officeart/2005/8/layout/lProcess2"/>
    <dgm:cxn modelId="{89CF1401-35FA-4003-BB2D-376FF1FB7D19}" type="presOf" srcId="{49A5C9BE-7A2D-4410-8A37-6D6816294708}" destId="{34329CFD-FED5-40E8-925E-1314B7387395}" srcOrd="0" destOrd="0" presId="urn:microsoft.com/office/officeart/2005/8/layout/lProcess2"/>
    <dgm:cxn modelId="{BA5604D0-6C01-40F7-A27F-B3E854B76F50}" type="presOf" srcId="{A72F7244-EDC0-4A02-933C-13F347C61E74}" destId="{484953B8-6D70-4A4A-BFA3-D1738A00E3BF}" srcOrd="1" destOrd="0" presId="urn:microsoft.com/office/officeart/2005/8/layout/lProcess2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11519A6D-1A57-45D7-BDE8-4E2F77B6B405}" type="presOf" srcId="{3AE8AA2A-6AD8-4B2A-A98C-3B7017494A38}" destId="{A37F64DE-5AB8-4227-84F9-D51D7DB84A54}" srcOrd="0" destOrd="0" presId="urn:microsoft.com/office/officeart/2005/8/layout/lProcess2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0B7E97CC-5F9C-473F-9D08-EF13A513C65E}" type="presOf" srcId="{BD3C97E2-7E53-44D1-86CF-322D43ECE1A4}" destId="{A5BCFC12-DB36-4DE0-BB11-4C5F24DA7653}" srcOrd="0" destOrd="0" presId="urn:microsoft.com/office/officeart/2005/8/layout/lProcess2"/>
    <dgm:cxn modelId="{A4740FF0-6686-4ECC-8C11-88953E32956A}" type="presOf" srcId="{7E7E7B9D-170E-40A0-9E0F-A77DF3B56223}" destId="{B28EF69B-232C-471B-AB02-ACD800EC8B9C}" srcOrd="0" destOrd="0" presId="urn:microsoft.com/office/officeart/2005/8/layout/lProcess2"/>
    <dgm:cxn modelId="{A014BC49-F7C4-4282-A8E7-7030BC350C40}" type="presOf" srcId="{B3C0B4E7-81A0-4285-8E0A-3F34C7CD1124}" destId="{FD7D0C36-0508-4E2B-BD41-9245E04BBA56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81987E1A-4009-4FBE-979B-764B99EC7D29}" type="presParOf" srcId="{EE4A9CDD-CACF-4916-AB57-646E27654442}" destId="{435F134B-D5BE-4B79-96DC-28D8A35EA17E}" srcOrd="0" destOrd="0" presId="urn:microsoft.com/office/officeart/2005/8/layout/lProcess2"/>
    <dgm:cxn modelId="{4DC57F7E-29A3-419C-B1E6-F8921F101CAC}" type="presParOf" srcId="{435F134B-D5BE-4B79-96DC-28D8A35EA17E}" destId="{C5FEABDB-57BE-49EB-BDD6-338165E64D69}" srcOrd="0" destOrd="0" presId="urn:microsoft.com/office/officeart/2005/8/layout/lProcess2"/>
    <dgm:cxn modelId="{6588708B-5E71-48A2-8AFA-D093D2F2B682}" type="presParOf" srcId="{435F134B-D5BE-4B79-96DC-28D8A35EA17E}" destId="{484953B8-6D70-4A4A-BFA3-D1738A00E3BF}" srcOrd="1" destOrd="0" presId="urn:microsoft.com/office/officeart/2005/8/layout/lProcess2"/>
    <dgm:cxn modelId="{6C03CA78-4296-4D80-B2EE-6AC21B6CDB50}" type="presParOf" srcId="{435F134B-D5BE-4B79-96DC-28D8A35EA17E}" destId="{FCD8982C-2A51-481F-B4A3-6027369E70AB}" srcOrd="2" destOrd="0" presId="urn:microsoft.com/office/officeart/2005/8/layout/lProcess2"/>
    <dgm:cxn modelId="{33D3BEE8-FD42-48EE-A501-5BED9DCDBD92}" type="presParOf" srcId="{FCD8982C-2A51-481F-B4A3-6027369E70AB}" destId="{A0FDD27B-AF10-40FD-985F-F47D3826961B}" srcOrd="0" destOrd="0" presId="urn:microsoft.com/office/officeart/2005/8/layout/lProcess2"/>
    <dgm:cxn modelId="{D525E24C-4FEB-44F6-8465-B6526E96877C}" type="presParOf" srcId="{A0FDD27B-AF10-40FD-985F-F47D3826961B}" destId="{9AAE736D-CFC4-4710-9033-5EB5178EA271}" srcOrd="0" destOrd="0" presId="urn:microsoft.com/office/officeart/2005/8/layout/lProcess2"/>
    <dgm:cxn modelId="{206160FB-0588-4B95-BBA2-F13AB365E6A0}" type="presParOf" srcId="{A0FDD27B-AF10-40FD-985F-F47D3826961B}" destId="{BE4FFE96-924C-4474-A239-FB0E66FC6886}" srcOrd="1" destOrd="0" presId="urn:microsoft.com/office/officeart/2005/8/layout/lProcess2"/>
    <dgm:cxn modelId="{651C221B-E8DA-4C8A-9AEE-BF5A1C6C551D}" type="presParOf" srcId="{A0FDD27B-AF10-40FD-985F-F47D3826961B}" destId="{3B3D0206-E98F-471B-8FD3-EE52562606F5}" srcOrd="2" destOrd="0" presId="urn:microsoft.com/office/officeart/2005/8/layout/lProcess2"/>
    <dgm:cxn modelId="{F90918B8-2060-4315-8423-C0828B50DB3A}" type="presParOf" srcId="{A0FDD27B-AF10-40FD-985F-F47D3826961B}" destId="{4934EF83-72F8-4E7A-A418-B0D8836AC403}" srcOrd="3" destOrd="0" presId="urn:microsoft.com/office/officeart/2005/8/layout/lProcess2"/>
    <dgm:cxn modelId="{850C46AE-C717-4536-901E-73F44D2B70AC}" type="presParOf" srcId="{A0FDD27B-AF10-40FD-985F-F47D3826961B}" destId="{9F9CA498-2FDD-4541-B1B8-9FA4D922F0F4}" srcOrd="4" destOrd="0" presId="urn:microsoft.com/office/officeart/2005/8/layout/lProcess2"/>
    <dgm:cxn modelId="{9649CAA8-3146-4D78-AD1F-50D9BD47E960}" type="presParOf" srcId="{A0FDD27B-AF10-40FD-985F-F47D3826961B}" destId="{92669D74-4A82-43A2-8559-2446E4D0C3E8}" srcOrd="5" destOrd="0" presId="urn:microsoft.com/office/officeart/2005/8/layout/lProcess2"/>
    <dgm:cxn modelId="{631C705A-37DE-4874-AA7F-D93E018B7479}" type="presParOf" srcId="{A0FDD27B-AF10-40FD-985F-F47D3826961B}" destId="{EE981213-14AD-4587-86D3-0771FEF68F6E}" srcOrd="6" destOrd="0" presId="urn:microsoft.com/office/officeart/2005/8/layout/lProcess2"/>
    <dgm:cxn modelId="{1D7F44CD-EDFF-40E0-82E5-9889FFC43AEB}" type="presParOf" srcId="{A0FDD27B-AF10-40FD-985F-F47D3826961B}" destId="{1D5C7BC5-1E71-4291-90FB-B6672B38B6BA}" srcOrd="7" destOrd="0" presId="urn:microsoft.com/office/officeart/2005/8/layout/lProcess2"/>
    <dgm:cxn modelId="{EE1AB1DD-2D15-4DFE-A912-72D2884837BF}" type="presParOf" srcId="{A0FDD27B-AF10-40FD-985F-F47D3826961B}" destId="{E7A0E41E-D5F1-402A-95BD-4040611B8655}" srcOrd="8" destOrd="0" presId="urn:microsoft.com/office/officeart/2005/8/layout/lProcess2"/>
    <dgm:cxn modelId="{7EC52004-1CA2-4FC1-8B1C-F82C4DAFE6D9}" type="presParOf" srcId="{EE4A9CDD-CACF-4916-AB57-646E27654442}" destId="{932C163F-5071-43FA-A831-7BDE59DCDDBC}" srcOrd="1" destOrd="0" presId="urn:microsoft.com/office/officeart/2005/8/layout/lProcess2"/>
    <dgm:cxn modelId="{EC013501-974F-4BF8-906A-8BCA8942F045}" type="presParOf" srcId="{EE4A9CDD-CACF-4916-AB57-646E27654442}" destId="{759E9AEF-1B03-4C47-B211-09C8E8CA42E8}" srcOrd="2" destOrd="0" presId="urn:microsoft.com/office/officeart/2005/8/layout/lProcess2"/>
    <dgm:cxn modelId="{51B7CFA8-0199-4306-9DD9-2F108006A309}" type="presParOf" srcId="{759E9AEF-1B03-4C47-B211-09C8E8CA42E8}" destId="{D9CC1E55-E314-4DE2-8305-A10E3A4D092B}" srcOrd="0" destOrd="0" presId="urn:microsoft.com/office/officeart/2005/8/layout/lProcess2"/>
    <dgm:cxn modelId="{B97DF8E6-6505-4689-A7C6-D58EEF4AFFDB}" type="presParOf" srcId="{759E9AEF-1B03-4C47-B211-09C8E8CA42E8}" destId="{6ADBED05-E768-4FB8-8690-2D4F73850349}" srcOrd="1" destOrd="0" presId="urn:microsoft.com/office/officeart/2005/8/layout/lProcess2"/>
    <dgm:cxn modelId="{DCB45C50-B984-469B-A928-BAB4D66510A2}" type="presParOf" srcId="{759E9AEF-1B03-4C47-B211-09C8E8CA42E8}" destId="{F59535CF-12ED-4E69-8413-556D1587544F}" srcOrd="2" destOrd="0" presId="urn:microsoft.com/office/officeart/2005/8/layout/lProcess2"/>
    <dgm:cxn modelId="{B3DBD518-5356-463E-9A3F-5F384A895C14}" type="presParOf" srcId="{F59535CF-12ED-4E69-8413-556D1587544F}" destId="{94392BA2-EFEC-4634-BCFA-B205844E8B1C}" srcOrd="0" destOrd="0" presId="urn:microsoft.com/office/officeart/2005/8/layout/lProcess2"/>
    <dgm:cxn modelId="{2D0C83CA-A711-415F-8859-2CA97B3AC8FE}" type="presParOf" srcId="{94392BA2-EFEC-4634-BCFA-B205844E8B1C}" destId="{4EA60D1C-B48B-4924-97E7-8251BC06E5AD}" srcOrd="0" destOrd="0" presId="urn:microsoft.com/office/officeart/2005/8/layout/lProcess2"/>
    <dgm:cxn modelId="{CA93445F-80D6-4C41-A635-E11C32FEEDB0}" type="presParOf" srcId="{94392BA2-EFEC-4634-BCFA-B205844E8B1C}" destId="{F33F62AA-7BA0-47BE-B33B-0B51AB8AFB82}" srcOrd="1" destOrd="0" presId="urn:microsoft.com/office/officeart/2005/8/layout/lProcess2"/>
    <dgm:cxn modelId="{3C5276B4-7B7D-418A-B8FE-EEB852B83524}" type="presParOf" srcId="{94392BA2-EFEC-4634-BCFA-B205844E8B1C}" destId="{1E6BF758-EB71-4AE1-AC92-261B78BFEC90}" srcOrd="2" destOrd="0" presId="urn:microsoft.com/office/officeart/2005/8/layout/lProcess2"/>
    <dgm:cxn modelId="{F9DF5550-F0A8-4AF7-8456-CC6376D0EB3A}" type="presParOf" srcId="{94392BA2-EFEC-4634-BCFA-B205844E8B1C}" destId="{36E9FCCE-7724-4F94-B709-270AB4A18A90}" srcOrd="3" destOrd="0" presId="urn:microsoft.com/office/officeart/2005/8/layout/lProcess2"/>
    <dgm:cxn modelId="{A6481CD0-3F7C-48FE-864B-721A24E90E56}" type="presParOf" srcId="{94392BA2-EFEC-4634-BCFA-B205844E8B1C}" destId="{D89B85F9-5E3B-444E-9A6B-786ACC221429}" srcOrd="4" destOrd="0" presId="urn:microsoft.com/office/officeart/2005/8/layout/lProcess2"/>
    <dgm:cxn modelId="{06307473-1E78-4FE9-9F8F-D341E6EEFDB6}" type="presParOf" srcId="{94392BA2-EFEC-4634-BCFA-B205844E8B1C}" destId="{DD7E30E9-BB13-4A69-AAB4-8E54BDB07D88}" srcOrd="5" destOrd="0" presId="urn:microsoft.com/office/officeart/2005/8/layout/lProcess2"/>
    <dgm:cxn modelId="{97F2E025-FFE2-4469-BBD9-D436155F407E}" type="presParOf" srcId="{94392BA2-EFEC-4634-BCFA-B205844E8B1C}" destId="{0D8C8B5A-D5C9-4326-8B94-09221352DC8B}" srcOrd="6" destOrd="0" presId="urn:microsoft.com/office/officeart/2005/8/layout/lProcess2"/>
    <dgm:cxn modelId="{02EAF4C6-15B5-4CCB-90CF-318983F1BCD9}" type="presParOf" srcId="{94392BA2-EFEC-4634-BCFA-B205844E8B1C}" destId="{2639CF01-422C-4A55-9F0E-00CE7615F9E0}" srcOrd="7" destOrd="0" presId="urn:microsoft.com/office/officeart/2005/8/layout/lProcess2"/>
    <dgm:cxn modelId="{8334DB3C-E53B-4D07-97A8-469D45948FA2}" type="presParOf" srcId="{94392BA2-EFEC-4634-BCFA-B205844E8B1C}" destId="{F6832B43-CCC7-410D-A877-AA998F43EF71}" srcOrd="8" destOrd="0" presId="urn:microsoft.com/office/officeart/2005/8/layout/lProcess2"/>
    <dgm:cxn modelId="{C3DC4E3C-0CBE-4549-AD9F-F00548B16FED}" type="presParOf" srcId="{EE4A9CDD-CACF-4916-AB57-646E27654442}" destId="{1C1A3DD9-CA93-4E0C-BB62-3FA9E948340B}" srcOrd="3" destOrd="0" presId="urn:microsoft.com/office/officeart/2005/8/layout/lProcess2"/>
    <dgm:cxn modelId="{061DCA4A-977C-47F8-A6FC-477F507A5FED}" type="presParOf" srcId="{EE4A9CDD-CACF-4916-AB57-646E27654442}" destId="{45ADD694-7643-42D0-A81C-144A45DBBDBB}" srcOrd="4" destOrd="0" presId="urn:microsoft.com/office/officeart/2005/8/layout/lProcess2"/>
    <dgm:cxn modelId="{F178C842-88FB-4091-B7DF-CEE9E0C9F405}" type="presParOf" srcId="{45ADD694-7643-42D0-A81C-144A45DBBDBB}" destId="{A5BCFC12-DB36-4DE0-BB11-4C5F24DA7653}" srcOrd="0" destOrd="0" presId="urn:microsoft.com/office/officeart/2005/8/layout/lProcess2"/>
    <dgm:cxn modelId="{BB314566-8F8E-4D23-AF1A-DC44A7E9F5D2}" type="presParOf" srcId="{45ADD694-7643-42D0-A81C-144A45DBBDBB}" destId="{F0766E20-B2AC-47D0-A52D-FD17B4288F72}" srcOrd="1" destOrd="0" presId="urn:microsoft.com/office/officeart/2005/8/layout/lProcess2"/>
    <dgm:cxn modelId="{873826CA-A4D3-442F-B7A9-B8D3CB5FCDFF}" type="presParOf" srcId="{45ADD694-7643-42D0-A81C-144A45DBBDBB}" destId="{6A9E24CB-AB70-4EAC-9F53-1AD14827ED16}" srcOrd="2" destOrd="0" presId="urn:microsoft.com/office/officeart/2005/8/layout/lProcess2"/>
    <dgm:cxn modelId="{9B5AFA06-43EB-4E0F-946F-AB7481283197}" type="presParOf" srcId="{6A9E24CB-AB70-4EAC-9F53-1AD14827ED16}" destId="{E5B51D3C-773F-4670-B038-B49690A88AF2}" srcOrd="0" destOrd="0" presId="urn:microsoft.com/office/officeart/2005/8/layout/lProcess2"/>
    <dgm:cxn modelId="{5FAFB024-BA4B-438A-BED0-1B0867E1E544}" type="presParOf" srcId="{E5B51D3C-773F-4670-B038-B49690A88AF2}" destId="{B28EF69B-232C-471B-AB02-ACD800EC8B9C}" srcOrd="0" destOrd="0" presId="urn:microsoft.com/office/officeart/2005/8/layout/lProcess2"/>
    <dgm:cxn modelId="{905A5B1B-AE02-4622-872E-85F7588FEF7F}" type="presParOf" srcId="{E5B51D3C-773F-4670-B038-B49690A88AF2}" destId="{0F1B0B02-7DF7-4F65-8536-02DC24609A58}" srcOrd="1" destOrd="0" presId="urn:microsoft.com/office/officeart/2005/8/layout/lProcess2"/>
    <dgm:cxn modelId="{1FA09D5A-BBB6-4D1B-A0D1-A440DE72F6A4}" type="presParOf" srcId="{E5B51D3C-773F-4670-B038-B49690A88AF2}" destId="{15D4C7DD-5E19-4D2D-896E-697A7EA1C149}" srcOrd="2" destOrd="0" presId="urn:microsoft.com/office/officeart/2005/8/layout/lProcess2"/>
    <dgm:cxn modelId="{8C250AD6-0F94-4EED-A59C-D68E4A5A9F11}" type="presParOf" srcId="{E5B51D3C-773F-4670-B038-B49690A88AF2}" destId="{DCA509B9-075B-4635-9E5D-6C2FAB011FA7}" srcOrd="3" destOrd="0" presId="urn:microsoft.com/office/officeart/2005/8/layout/lProcess2"/>
    <dgm:cxn modelId="{8329B111-1BBC-43EA-AC6C-C0E3814C27E6}" type="presParOf" srcId="{E5B51D3C-773F-4670-B038-B49690A88AF2}" destId="{A37F64DE-5AB8-4227-84F9-D51D7DB84A54}" srcOrd="4" destOrd="0" presId="urn:microsoft.com/office/officeart/2005/8/layout/lProcess2"/>
    <dgm:cxn modelId="{26B83A82-7E96-4347-933E-17B868632626}" type="presParOf" srcId="{E5B51D3C-773F-4670-B038-B49690A88AF2}" destId="{AE96BF61-40FC-49CD-AFE8-A66C040162F7}" srcOrd="5" destOrd="0" presId="urn:microsoft.com/office/officeart/2005/8/layout/lProcess2"/>
    <dgm:cxn modelId="{7F4434B6-3D38-48FA-985F-A2933DDAB4FC}" type="presParOf" srcId="{E5B51D3C-773F-4670-B038-B49690A88AF2}" destId="{34329CFD-FED5-40E8-925E-1314B7387395}" srcOrd="6" destOrd="0" presId="urn:microsoft.com/office/officeart/2005/8/layout/lProcess2"/>
    <dgm:cxn modelId="{00E872EA-D17C-446B-B4A9-42E3257DC317}" type="presParOf" srcId="{E5B51D3C-773F-4670-B038-B49690A88AF2}" destId="{698EF0B6-CB00-44FB-ACB8-224864E5BD35}" srcOrd="7" destOrd="0" presId="urn:microsoft.com/office/officeart/2005/8/layout/lProcess2"/>
    <dgm:cxn modelId="{EC66A13A-8984-4586-9C32-EC53D66DCFF7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smtClean="0"/>
            <a:t>der </a:t>
          </a:r>
          <a:r>
            <a:rPr lang="cs-CZ" dirty="0" err="1" smtClean="0"/>
            <a:t>Hund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5F6309B-8822-4CF7-A6DD-3DC886DAA159}" type="presOf" srcId="{DE70A94D-317C-4CF0-8CF2-2539B5C4E426}" destId="{EE4A9CDD-CACF-4916-AB57-646E27654442}" srcOrd="0" destOrd="0" presId="urn:microsoft.com/office/officeart/2005/8/layout/lProcess2"/>
    <dgm:cxn modelId="{980E2014-0C86-4AD1-A6F5-57002A868F9C}" type="presOf" srcId="{E387031A-2409-4A7E-B4A7-13676B660C67}" destId="{D89B85F9-5E3B-444E-9A6B-786ACC221429}" srcOrd="0" destOrd="0" presId="urn:microsoft.com/office/officeart/2005/8/layout/lProcess2"/>
    <dgm:cxn modelId="{6389726E-C0E2-4989-9FE2-14E257639FA3}" type="presOf" srcId="{A3A6EB7F-EF0E-488B-BFB5-D6846C04D00E}" destId="{15D4C7DD-5E19-4D2D-896E-697A7EA1C149}" srcOrd="0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490B78B2-530C-4496-BB6E-0376924F6AB3}" type="presOf" srcId="{BD3C97E2-7E53-44D1-86CF-322D43ECE1A4}" destId="{F0766E20-B2AC-47D0-A52D-FD17B4288F72}" srcOrd="1" destOrd="0" presId="urn:microsoft.com/office/officeart/2005/8/layout/lProcess2"/>
    <dgm:cxn modelId="{51D23EA0-1040-47AF-94EC-B249648091B0}" type="presOf" srcId="{D233F611-61A0-411A-86EC-957303FD0975}" destId="{9F9CA498-2FDD-4541-B1B8-9FA4D922F0F4}" srcOrd="0" destOrd="0" presId="urn:microsoft.com/office/officeart/2005/8/layout/lProcess2"/>
    <dgm:cxn modelId="{1B29F85E-EA09-437F-9EEE-F49809A538C9}" type="presOf" srcId="{2DCAB811-2112-4ECE-BE24-79264DB054D6}" destId="{1E6BF758-EB71-4AE1-AC92-261B78BFEC90}" srcOrd="0" destOrd="0" presId="urn:microsoft.com/office/officeart/2005/8/layout/lProcess2"/>
    <dgm:cxn modelId="{007BD0C6-0956-4E9D-94F3-AFA90FD8C3B1}" type="presOf" srcId="{2654B0A2-6329-4EAA-B897-1B1BB168FFFC}" destId="{0D8C8B5A-D5C9-4326-8B94-09221352DC8B}" srcOrd="0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C4D0AE20-63E6-44A0-9664-848244512F53}" type="presOf" srcId="{A72F7244-EDC0-4A02-933C-13F347C61E74}" destId="{484953B8-6D70-4A4A-BFA3-D1738A00E3BF}" srcOrd="1" destOrd="0" presId="urn:microsoft.com/office/officeart/2005/8/layout/lProcess2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B8F426E5-E049-440A-9F7A-55FCA4FC5F2E}" type="presOf" srcId="{C6F5A520-EDB0-4BA5-A883-659454AE9F02}" destId="{F6832B43-CCC7-410D-A877-AA998F43EF71}" srcOrd="0" destOrd="0" presId="urn:microsoft.com/office/officeart/2005/8/layout/lProcess2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BCDF8BF1-474E-4745-8D30-1E645E4BE2CB}" type="presOf" srcId="{7E7E7B9D-170E-40A0-9E0F-A77DF3B56223}" destId="{B28EF69B-232C-471B-AB02-ACD800EC8B9C}" srcOrd="0" destOrd="0" presId="urn:microsoft.com/office/officeart/2005/8/layout/lProcess2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F79103FB-E489-425A-AE97-B8AF068DA207}" type="presOf" srcId="{BA0B9DFA-17BF-4902-B99E-5C56E81C9C96}" destId="{3B3D0206-E98F-471B-8FD3-EE52562606F5}" srcOrd="0" destOrd="0" presId="urn:microsoft.com/office/officeart/2005/8/layout/lProcess2"/>
    <dgm:cxn modelId="{36776420-A893-4242-97E0-CCDFC0A2FD48}" type="presOf" srcId="{A72F7244-EDC0-4A02-933C-13F347C61E74}" destId="{C5FEABDB-57BE-49EB-BDD6-338165E64D69}" srcOrd="0" destOrd="0" presId="urn:microsoft.com/office/officeart/2005/8/layout/lProcess2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F313A333-B51C-4706-960A-6F4541A4A750}" type="presOf" srcId="{BD3C97E2-7E53-44D1-86CF-322D43ECE1A4}" destId="{A5BCFC12-DB36-4DE0-BB11-4C5F24DA7653}" srcOrd="0" destOrd="0" presId="urn:microsoft.com/office/officeart/2005/8/layout/lProcess2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AA0C0211-8817-4CEB-A370-F8D3E6FB80A9}" type="presOf" srcId="{215974D6-3E65-4E4D-9125-813B2312695B}" destId="{6ADBED05-E768-4FB8-8690-2D4F73850349}" srcOrd="1" destOrd="0" presId="urn:microsoft.com/office/officeart/2005/8/layout/lProcess2"/>
    <dgm:cxn modelId="{0590C44F-6E9A-4FFF-8523-005AE2847E1C}" type="presOf" srcId="{EF1793C9-B913-4ECB-90F7-173CE099D671}" destId="{EE981213-14AD-4587-86D3-0771FEF68F6E}" srcOrd="0" destOrd="0" presId="urn:microsoft.com/office/officeart/2005/8/layout/lProcess2"/>
    <dgm:cxn modelId="{2EEED0A0-0245-400D-BFA8-9754CEFECFB3}" type="presOf" srcId="{49A5C9BE-7A2D-4410-8A37-6D6816294708}" destId="{34329CFD-FED5-40E8-925E-1314B7387395}" srcOrd="0" destOrd="0" presId="urn:microsoft.com/office/officeart/2005/8/layout/lProcess2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6F529123-E39B-4623-83C4-CD97F430A6A0}" type="presOf" srcId="{215974D6-3E65-4E4D-9125-813B2312695B}" destId="{D9CC1E55-E314-4DE2-8305-A10E3A4D092B}" srcOrd="0" destOrd="0" presId="urn:microsoft.com/office/officeart/2005/8/layout/lProcess2"/>
    <dgm:cxn modelId="{9152D4DC-8F54-4465-BBB9-CBC60189E03B}" type="presOf" srcId="{B3C0B4E7-81A0-4285-8E0A-3F34C7CD1124}" destId="{FD7D0C36-0508-4E2B-BD41-9245E04BBA56}" srcOrd="0" destOrd="0" presId="urn:microsoft.com/office/officeart/2005/8/layout/lProcess2"/>
    <dgm:cxn modelId="{098DCD09-E5D8-4D29-B6F4-74B03694FCC5}" type="presOf" srcId="{E532F170-777C-443C-A42B-74878ED5FAF2}" destId="{E7A0E41E-D5F1-402A-95BD-4040611B8655}" srcOrd="0" destOrd="0" presId="urn:microsoft.com/office/officeart/2005/8/layout/lProcess2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6EBD57AA-18C2-4A52-BFD5-20F02A9673D8}" type="presOf" srcId="{6ED10D56-88A7-43AD-B54E-6EBC3DFAB643}" destId="{4EA60D1C-B48B-4924-97E7-8251BC06E5AD}" srcOrd="0" destOrd="0" presId="urn:microsoft.com/office/officeart/2005/8/layout/lProcess2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D4521E79-A75C-460B-9107-367EDB77C4D8}" type="presOf" srcId="{3AE8AA2A-6AD8-4B2A-A98C-3B7017494A38}" destId="{A37F64DE-5AB8-4227-84F9-D51D7DB84A54}" srcOrd="0" destOrd="0" presId="urn:microsoft.com/office/officeart/2005/8/layout/lProcess2"/>
    <dgm:cxn modelId="{03B55BDD-5AAD-4155-9C74-099988064026}" type="presOf" srcId="{244985F2-A796-4773-81F1-3C8F9AD18AEF}" destId="{9AAE736D-CFC4-4710-9033-5EB5178EA271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252D48C4-B791-4AB6-9CF8-D66061EBE5E7}" type="presParOf" srcId="{EE4A9CDD-CACF-4916-AB57-646E27654442}" destId="{435F134B-D5BE-4B79-96DC-28D8A35EA17E}" srcOrd="0" destOrd="0" presId="urn:microsoft.com/office/officeart/2005/8/layout/lProcess2"/>
    <dgm:cxn modelId="{76DEA95F-58F7-4AAC-A94D-534CF4AB55CC}" type="presParOf" srcId="{435F134B-D5BE-4B79-96DC-28D8A35EA17E}" destId="{C5FEABDB-57BE-49EB-BDD6-338165E64D69}" srcOrd="0" destOrd="0" presId="urn:microsoft.com/office/officeart/2005/8/layout/lProcess2"/>
    <dgm:cxn modelId="{F1FAE318-31EE-4CE8-8C47-7EA379A10A63}" type="presParOf" srcId="{435F134B-D5BE-4B79-96DC-28D8A35EA17E}" destId="{484953B8-6D70-4A4A-BFA3-D1738A00E3BF}" srcOrd="1" destOrd="0" presId="urn:microsoft.com/office/officeart/2005/8/layout/lProcess2"/>
    <dgm:cxn modelId="{F13FD780-D522-4ED0-88A0-2E00D06A77B4}" type="presParOf" srcId="{435F134B-D5BE-4B79-96DC-28D8A35EA17E}" destId="{FCD8982C-2A51-481F-B4A3-6027369E70AB}" srcOrd="2" destOrd="0" presId="urn:microsoft.com/office/officeart/2005/8/layout/lProcess2"/>
    <dgm:cxn modelId="{5E055526-C2E4-4753-B311-710A85D170F5}" type="presParOf" srcId="{FCD8982C-2A51-481F-B4A3-6027369E70AB}" destId="{A0FDD27B-AF10-40FD-985F-F47D3826961B}" srcOrd="0" destOrd="0" presId="urn:microsoft.com/office/officeart/2005/8/layout/lProcess2"/>
    <dgm:cxn modelId="{2CBEE129-C845-45CA-8B75-82E8F228A72E}" type="presParOf" srcId="{A0FDD27B-AF10-40FD-985F-F47D3826961B}" destId="{9AAE736D-CFC4-4710-9033-5EB5178EA271}" srcOrd="0" destOrd="0" presId="urn:microsoft.com/office/officeart/2005/8/layout/lProcess2"/>
    <dgm:cxn modelId="{831DC42B-7F78-45ED-9BC9-A816A6AD1B3A}" type="presParOf" srcId="{A0FDD27B-AF10-40FD-985F-F47D3826961B}" destId="{BE4FFE96-924C-4474-A239-FB0E66FC6886}" srcOrd="1" destOrd="0" presId="urn:microsoft.com/office/officeart/2005/8/layout/lProcess2"/>
    <dgm:cxn modelId="{62FE33EA-96E6-4116-BC6A-403D96259064}" type="presParOf" srcId="{A0FDD27B-AF10-40FD-985F-F47D3826961B}" destId="{3B3D0206-E98F-471B-8FD3-EE52562606F5}" srcOrd="2" destOrd="0" presId="urn:microsoft.com/office/officeart/2005/8/layout/lProcess2"/>
    <dgm:cxn modelId="{D062CFD5-B290-4698-B7FD-265E4EE9390A}" type="presParOf" srcId="{A0FDD27B-AF10-40FD-985F-F47D3826961B}" destId="{4934EF83-72F8-4E7A-A418-B0D8836AC403}" srcOrd="3" destOrd="0" presId="urn:microsoft.com/office/officeart/2005/8/layout/lProcess2"/>
    <dgm:cxn modelId="{5A7FD5EB-49BC-49B3-84DF-B172EB826411}" type="presParOf" srcId="{A0FDD27B-AF10-40FD-985F-F47D3826961B}" destId="{9F9CA498-2FDD-4541-B1B8-9FA4D922F0F4}" srcOrd="4" destOrd="0" presId="urn:microsoft.com/office/officeart/2005/8/layout/lProcess2"/>
    <dgm:cxn modelId="{CB9F907F-A56F-40CB-8392-C1B6DD533E40}" type="presParOf" srcId="{A0FDD27B-AF10-40FD-985F-F47D3826961B}" destId="{92669D74-4A82-43A2-8559-2446E4D0C3E8}" srcOrd="5" destOrd="0" presId="urn:microsoft.com/office/officeart/2005/8/layout/lProcess2"/>
    <dgm:cxn modelId="{DD682891-EAEA-4931-959A-E4669298D0D7}" type="presParOf" srcId="{A0FDD27B-AF10-40FD-985F-F47D3826961B}" destId="{EE981213-14AD-4587-86D3-0771FEF68F6E}" srcOrd="6" destOrd="0" presId="urn:microsoft.com/office/officeart/2005/8/layout/lProcess2"/>
    <dgm:cxn modelId="{5AEE8F17-B06F-4B23-AC23-8011F176B7DC}" type="presParOf" srcId="{A0FDD27B-AF10-40FD-985F-F47D3826961B}" destId="{1D5C7BC5-1E71-4291-90FB-B6672B38B6BA}" srcOrd="7" destOrd="0" presId="urn:microsoft.com/office/officeart/2005/8/layout/lProcess2"/>
    <dgm:cxn modelId="{FD3127B4-736C-4947-BFB8-686B76511483}" type="presParOf" srcId="{A0FDD27B-AF10-40FD-985F-F47D3826961B}" destId="{E7A0E41E-D5F1-402A-95BD-4040611B8655}" srcOrd="8" destOrd="0" presId="urn:microsoft.com/office/officeart/2005/8/layout/lProcess2"/>
    <dgm:cxn modelId="{CA84FCE3-2769-40F8-B6D4-260018904620}" type="presParOf" srcId="{EE4A9CDD-CACF-4916-AB57-646E27654442}" destId="{932C163F-5071-43FA-A831-7BDE59DCDDBC}" srcOrd="1" destOrd="0" presId="urn:microsoft.com/office/officeart/2005/8/layout/lProcess2"/>
    <dgm:cxn modelId="{2C823A8C-D94F-486C-A029-9FB4E7B2F87C}" type="presParOf" srcId="{EE4A9CDD-CACF-4916-AB57-646E27654442}" destId="{759E9AEF-1B03-4C47-B211-09C8E8CA42E8}" srcOrd="2" destOrd="0" presId="urn:microsoft.com/office/officeart/2005/8/layout/lProcess2"/>
    <dgm:cxn modelId="{C894D750-AC09-4898-818B-C3898234EBA7}" type="presParOf" srcId="{759E9AEF-1B03-4C47-B211-09C8E8CA42E8}" destId="{D9CC1E55-E314-4DE2-8305-A10E3A4D092B}" srcOrd="0" destOrd="0" presId="urn:microsoft.com/office/officeart/2005/8/layout/lProcess2"/>
    <dgm:cxn modelId="{EBCCE745-F842-4943-8C8B-EAAFA1D9C8BC}" type="presParOf" srcId="{759E9AEF-1B03-4C47-B211-09C8E8CA42E8}" destId="{6ADBED05-E768-4FB8-8690-2D4F73850349}" srcOrd="1" destOrd="0" presId="urn:microsoft.com/office/officeart/2005/8/layout/lProcess2"/>
    <dgm:cxn modelId="{52302E61-69AA-4744-896E-17542E8FFA9B}" type="presParOf" srcId="{759E9AEF-1B03-4C47-B211-09C8E8CA42E8}" destId="{F59535CF-12ED-4E69-8413-556D1587544F}" srcOrd="2" destOrd="0" presId="urn:microsoft.com/office/officeart/2005/8/layout/lProcess2"/>
    <dgm:cxn modelId="{F326E977-E88B-4ECF-8777-FAF4FD9CC9F8}" type="presParOf" srcId="{F59535CF-12ED-4E69-8413-556D1587544F}" destId="{94392BA2-EFEC-4634-BCFA-B205844E8B1C}" srcOrd="0" destOrd="0" presId="urn:microsoft.com/office/officeart/2005/8/layout/lProcess2"/>
    <dgm:cxn modelId="{3FC82817-3D68-4235-9735-F1D6B9F5DF3A}" type="presParOf" srcId="{94392BA2-EFEC-4634-BCFA-B205844E8B1C}" destId="{4EA60D1C-B48B-4924-97E7-8251BC06E5AD}" srcOrd="0" destOrd="0" presId="urn:microsoft.com/office/officeart/2005/8/layout/lProcess2"/>
    <dgm:cxn modelId="{F6E9319E-73E9-44BD-969C-7E9E9D675E92}" type="presParOf" srcId="{94392BA2-EFEC-4634-BCFA-B205844E8B1C}" destId="{F33F62AA-7BA0-47BE-B33B-0B51AB8AFB82}" srcOrd="1" destOrd="0" presId="urn:microsoft.com/office/officeart/2005/8/layout/lProcess2"/>
    <dgm:cxn modelId="{19DE4819-1C4E-42DF-A677-468CBA5C83F5}" type="presParOf" srcId="{94392BA2-EFEC-4634-BCFA-B205844E8B1C}" destId="{1E6BF758-EB71-4AE1-AC92-261B78BFEC90}" srcOrd="2" destOrd="0" presId="urn:microsoft.com/office/officeart/2005/8/layout/lProcess2"/>
    <dgm:cxn modelId="{FA0FCB94-472B-43DD-9C84-160BDFDFFBC3}" type="presParOf" srcId="{94392BA2-EFEC-4634-BCFA-B205844E8B1C}" destId="{36E9FCCE-7724-4F94-B709-270AB4A18A90}" srcOrd="3" destOrd="0" presId="urn:microsoft.com/office/officeart/2005/8/layout/lProcess2"/>
    <dgm:cxn modelId="{68B1FED1-F5CD-4DDA-A3D7-2B3E1312909A}" type="presParOf" srcId="{94392BA2-EFEC-4634-BCFA-B205844E8B1C}" destId="{D89B85F9-5E3B-444E-9A6B-786ACC221429}" srcOrd="4" destOrd="0" presId="urn:microsoft.com/office/officeart/2005/8/layout/lProcess2"/>
    <dgm:cxn modelId="{66E7086A-886A-4E6E-B73F-B3B030D7A5E8}" type="presParOf" srcId="{94392BA2-EFEC-4634-BCFA-B205844E8B1C}" destId="{DD7E30E9-BB13-4A69-AAB4-8E54BDB07D88}" srcOrd="5" destOrd="0" presId="urn:microsoft.com/office/officeart/2005/8/layout/lProcess2"/>
    <dgm:cxn modelId="{CABC2CA4-0B06-4313-AA5E-134750BB82BE}" type="presParOf" srcId="{94392BA2-EFEC-4634-BCFA-B205844E8B1C}" destId="{0D8C8B5A-D5C9-4326-8B94-09221352DC8B}" srcOrd="6" destOrd="0" presId="urn:microsoft.com/office/officeart/2005/8/layout/lProcess2"/>
    <dgm:cxn modelId="{D3372C51-5751-4DE5-AC92-55CB78FA5D31}" type="presParOf" srcId="{94392BA2-EFEC-4634-BCFA-B205844E8B1C}" destId="{2639CF01-422C-4A55-9F0E-00CE7615F9E0}" srcOrd="7" destOrd="0" presId="urn:microsoft.com/office/officeart/2005/8/layout/lProcess2"/>
    <dgm:cxn modelId="{0AB9CE2D-716A-4D57-978A-868052466167}" type="presParOf" srcId="{94392BA2-EFEC-4634-BCFA-B205844E8B1C}" destId="{F6832B43-CCC7-410D-A877-AA998F43EF71}" srcOrd="8" destOrd="0" presId="urn:microsoft.com/office/officeart/2005/8/layout/lProcess2"/>
    <dgm:cxn modelId="{64A8D141-7A4B-4096-995E-AE162C5527D0}" type="presParOf" srcId="{EE4A9CDD-CACF-4916-AB57-646E27654442}" destId="{1C1A3DD9-CA93-4E0C-BB62-3FA9E948340B}" srcOrd="3" destOrd="0" presId="urn:microsoft.com/office/officeart/2005/8/layout/lProcess2"/>
    <dgm:cxn modelId="{D9FB99A1-7940-431B-82C9-23ED15D2BB8B}" type="presParOf" srcId="{EE4A9CDD-CACF-4916-AB57-646E27654442}" destId="{45ADD694-7643-42D0-A81C-144A45DBBDBB}" srcOrd="4" destOrd="0" presId="urn:microsoft.com/office/officeart/2005/8/layout/lProcess2"/>
    <dgm:cxn modelId="{05A4AEB3-B327-41E7-9024-82695C0BAEE5}" type="presParOf" srcId="{45ADD694-7643-42D0-A81C-144A45DBBDBB}" destId="{A5BCFC12-DB36-4DE0-BB11-4C5F24DA7653}" srcOrd="0" destOrd="0" presId="urn:microsoft.com/office/officeart/2005/8/layout/lProcess2"/>
    <dgm:cxn modelId="{AA4B5E5C-BD03-48EA-8B0A-CBCA4573C2DA}" type="presParOf" srcId="{45ADD694-7643-42D0-A81C-144A45DBBDBB}" destId="{F0766E20-B2AC-47D0-A52D-FD17B4288F72}" srcOrd="1" destOrd="0" presId="urn:microsoft.com/office/officeart/2005/8/layout/lProcess2"/>
    <dgm:cxn modelId="{CC7DE687-A413-4FE7-9235-C308E294F865}" type="presParOf" srcId="{45ADD694-7643-42D0-A81C-144A45DBBDBB}" destId="{6A9E24CB-AB70-4EAC-9F53-1AD14827ED16}" srcOrd="2" destOrd="0" presId="urn:microsoft.com/office/officeart/2005/8/layout/lProcess2"/>
    <dgm:cxn modelId="{AB96A957-808B-4A31-9C8E-C2DB6389A49D}" type="presParOf" srcId="{6A9E24CB-AB70-4EAC-9F53-1AD14827ED16}" destId="{E5B51D3C-773F-4670-B038-B49690A88AF2}" srcOrd="0" destOrd="0" presId="urn:microsoft.com/office/officeart/2005/8/layout/lProcess2"/>
    <dgm:cxn modelId="{CF9051C5-8CC7-4C0D-AD8E-B8F2161D0EAD}" type="presParOf" srcId="{E5B51D3C-773F-4670-B038-B49690A88AF2}" destId="{B28EF69B-232C-471B-AB02-ACD800EC8B9C}" srcOrd="0" destOrd="0" presId="urn:microsoft.com/office/officeart/2005/8/layout/lProcess2"/>
    <dgm:cxn modelId="{F3AC27C2-8737-4DC9-B9AF-42A40372522D}" type="presParOf" srcId="{E5B51D3C-773F-4670-B038-B49690A88AF2}" destId="{0F1B0B02-7DF7-4F65-8536-02DC24609A58}" srcOrd="1" destOrd="0" presId="urn:microsoft.com/office/officeart/2005/8/layout/lProcess2"/>
    <dgm:cxn modelId="{0F5D613D-0C31-48EF-B3EF-6C2C9B92F03C}" type="presParOf" srcId="{E5B51D3C-773F-4670-B038-B49690A88AF2}" destId="{15D4C7DD-5E19-4D2D-896E-697A7EA1C149}" srcOrd="2" destOrd="0" presId="urn:microsoft.com/office/officeart/2005/8/layout/lProcess2"/>
    <dgm:cxn modelId="{358F6971-1561-4AB3-B3D9-B2F0F5E89E02}" type="presParOf" srcId="{E5B51D3C-773F-4670-B038-B49690A88AF2}" destId="{DCA509B9-075B-4635-9E5D-6C2FAB011FA7}" srcOrd="3" destOrd="0" presId="urn:microsoft.com/office/officeart/2005/8/layout/lProcess2"/>
    <dgm:cxn modelId="{7F39B0A9-9E24-4D6D-81DC-796EFF0C43F9}" type="presParOf" srcId="{E5B51D3C-773F-4670-B038-B49690A88AF2}" destId="{A37F64DE-5AB8-4227-84F9-D51D7DB84A54}" srcOrd="4" destOrd="0" presId="urn:microsoft.com/office/officeart/2005/8/layout/lProcess2"/>
    <dgm:cxn modelId="{A04EA0B1-3693-4439-8EB6-DCE2A414B8A7}" type="presParOf" srcId="{E5B51D3C-773F-4670-B038-B49690A88AF2}" destId="{AE96BF61-40FC-49CD-AFE8-A66C040162F7}" srcOrd="5" destOrd="0" presId="urn:microsoft.com/office/officeart/2005/8/layout/lProcess2"/>
    <dgm:cxn modelId="{88CEFA99-B825-4E0E-A010-A98D006C81D5}" type="presParOf" srcId="{E5B51D3C-773F-4670-B038-B49690A88AF2}" destId="{34329CFD-FED5-40E8-925E-1314B7387395}" srcOrd="6" destOrd="0" presId="urn:microsoft.com/office/officeart/2005/8/layout/lProcess2"/>
    <dgm:cxn modelId="{6223168B-F7F7-4851-9003-F547221A42DB}" type="presParOf" srcId="{E5B51D3C-773F-4670-B038-B49690A88AF2}" destId="{698EF0B6-CB00-44FB-ACB8-224864E5BD35}" srcOrd="7" destOrd="0" presId="urn:microsoft.com/office/officeart/2005/8/layout/lProcess2"/>
    <dgm:cxn modelId="{93667142-DBD6-4D60-AA41-D9E133D210C2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err="1" smtClean="0"/>
            <a:t>die</a:t>
          </a:r>
          <a:r>
            <a:rPr lang="cs-CZ" dirty="0" smtClean="0"/>
            <a:t> </a:t>
          </a:r>
          <a:r>
            <a:rPr lang="cs-CZ" dirty="0" err="1" smtClean="0"/>
            <a:t>Katze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687FEDEA-659B-41B5-B122-2077955936D0}" type="presOf" srcId="{BA0B9DFA-17BF-4902-B99E-5C56E81C9C96}" destId="{3B3D0206-E98F-471B-8FD3-EE52562606F5}" srcOrd="0" destOrd="0" presId="urn:microsoft.com/office/officeart/2005/8/layout/lProcess2"/>
    <dgm:cxn modelId="{3EBB238B-6081-4F0E-8178-98A468487D3F}" type="presOf" srcId="{A3A6EB7F-EF0E-488B-BFB5-D6846C04D00E}" destId="{15D4C7DD-5E19-4D2D-896E-697A7EA1C149}" srcOrd="0" destOrd="0" presId="urn:microsoft.com/office/officeart/2005/8/layout/lProcess2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FAED59A0-0354-4860-AAB3-2CF0E009EE59}" type="presOf" srcId="{C6F5A520-EDB0-4BA5-A883-659454AE9F02}" destId="{F6832B43-CCC7-410D-A877-AA998F43EF71}" srcOrd="0" destOrd="0" presId="urn:microsoft.com/office/officeart/2005/8/layout/lProcess2"/>
    <dgm:cxn modelId="{69C95C9B-E07B-40A9-AC5A-B6331A9B5A5D}" type="presOf" srcId="{7E7E7B9D-170E-40A0-9E0F-A77DF3B56223}" destId="{B28EF69B-232C-471B-AB02-ACD800EC8B9C}" srcOrd="0" destOrd="0" presId="urn:microsoft.com/office/officeart/2005/8/layout/lProcess2"/>
    <dgm:cxn modelId="{038CDE2F-FB92-4C8F-90E3-0A351E8EAC2E}" type="presOf" srcId="{2654B0A2-6329-4EAA-B897-1B1BB168FFFC}" destId="{0D8C8B5A-D5C9-4326-8B94-09221352DC8B}" srcOrd="0" destOrd="0" presId="urn:microsoft.com/office/officeart/2005/8/layout/lProcess2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4DEF206F-3B9E-42F2-B0ED-59831D3AE964}" type="presOf" srcId="{BD3C97E2-7E53-44D1-86CF-322D43ECE1A4}" destId="{F0766E20-B2AC-47D0-A52D-FD17B4288F72}" srcOrd="1" destOrd="0" presId="urn:microsoft.com/office/officeart/2005/8/layout/lProcess2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CD95C25A-8A80-4D88-87F4-C9AA2A74F56E}" type="presOf" srcId="{215974D6-3E65-4E4D-9125-813B2312695B}" destId="{6ADBED05-E768-4FB8-8690-2D4F73850349}" srcOrd="1" destOrd="0" presId="urn:microsoft.com/office/officeart/2005/8/layout/lProcess2"/>
    <dgm:cxn modelId="{24F50485-4AF8-42F9-8BAE-103D81A15C0F}" type="presOf" srcId="{A72F7244-EDC0-4A02-933C-13F347C61E74}" destId="{484953B8-6D70-4A4A-BFA3-D1738A00E3BF}" srcOrd="1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15CA3557-F877-48D2-A258-98265E6E81B4}" type="presOf" srcId="{6ED10D56-88A7-43AD-B54E-6EBC3DFAB643}" destId="{4EA60D1C-B48B-4924-97E7-8251BC06E5AD}" srcOrd="0" destOrd="0" presId="urn:microsoft.com/office/officeart/2005/8/layout/lProcess2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16E0EEB2-098B-4182-A604-52956BAC08B8}" type="presOf" srcId="{D233F611-61A0-411A-86EC-957303FD0975}" destId="{9F9CA498-2FDD-4541-B1B8-9FA4D922F0F4}" srcOrd="0" destOrd="0" presId="urn:microsoft.com/office/officeart/2005/8/layout/lProcess2"/>
    <dgm:cxn modelId="{FD3BC01E-61FF-45A8-A76E-ED276F631D0C}" type="presOf" srcId="{49A5C9BE-7A2D-4410-8A37-6D6816294708}" destId="{34329CFD-FED5-40E8-925E-1314B7387395}" srcOrd="0" destOrd="0" presId="urn:microsoft.com/office/officeart/2005/8/layout/lProcess2"/>
    <dgm:cxn modelId="{CFCB48A1-3AB5-4826-A9D4-7AE566B78018}" type="presOf" srcId="{215974D6-3E65-4E4D-9125-813B2312695B}" destId="{D9CC1E55-E314-4DE2-8305-A10E3A4D092B}" srcOrd="0" destOrd="0" presId="urn:microsoft.com/office/officeart/2005/8/layout/lProcess2"/>
    <dgm:cxn modelId="{A7D9DD66-BDBA-4E7E-A56C-C9A10DD9171C}" type="presOf" srcId="{DE70A94D-317C-4CF0-8CF2-2539B5C4E426}" destId="{EE4A9CDD-CACF-4916-AB57-646E27654442}" srcOrd="0" destOrd="0" presId="urn:microsoft.com/office/officeart/2005/8/layout/lProcess2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6A28E86D-EA14-4E02-B9EA-E062A0AF6BC6}" type="presOf" srcId="{2DCAB811-2112-4ECE-BE24-79264DB054D6}" destId="{1E6BF758-EB71-4AE1-AC92-261B78BFEC90}" srcOrd="0" destOrd="0" presId="urn:microsoft.com/office/officeart/2005/8/layout/lProcess2"/>
    <dgm:cxn modelId="{D6C82ACD-33B4-4453-A884-174C014D2975}" type="presOf" srcId="{BD3C97E2-7E53-44D1-86CF-322D43ECE1A4}" destId="{A5BCFC12-DB36-4DE0-BB11-4C5F24DA7653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0AD8B090-9933-4A84-AD6B-1F58433D3DE3}" type="presOf" srcId="{B3C0B4E7-81A0-4285-8E0A-3F34C7CD1124}" destId="{FD7D0C36-0508-4E2B-BD41-9245E04BBA56}" srcOrd="0" destOrd="0" presId="urn:microsoft.com/office/officeart/2005/8/layout/lProcess2"/>
    <dgm:cxn modelId="{C5F7BCC8-7656-4715-9673-225A3E21825A}" type="presOf" srcId="{3AE8AA2A-6AD8-4B2A-A98C-3B7017494A38}" destId="{A37F64DE-5AB8-4227-84F9-D51D7DB84A54}" srcOrd="0" destOrd="0" presId="urn:microsoft.com/office/officeart/2005/8/layout/lProcess2"/>
    <dgm:cxn modelId="{C4DFFC64-42B8-4936-8459-F5C92AE30FBF}" type="presOf" srcId="{A72F7244-EDC0-4A02-933C-13F347C61E74}" destId="{C5FEABDB-57BE-49EB-BDD6-338165E64D69}" srcOrd="0" destOrd="0" presId="urn:microsoft.com/office/officeart/2005/8/layout/lProcess2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8020363A-A908-40E1-9CBB-C68DC0AD66A3}" type="presOf" srcId="{E532F170-777C-443C-A42B-74878ED5FAF2}" destId="{E7A0E41E-D5F1-402A-95BD-4040611B8655}" srcOrd="0" destOrd="0" presId="urn:microsoft.com/office/officeart/2005/8/layout/lProcess2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51296290-95E1-4DDE-9DDF-C76E81022374}" type="presOf" srcId="{EF1793C9-B913-4ECB-90F7-173CE099D671}" destId="{EE981213-14AD-4587-86D3-0771FEF68F6E}" srcOrd="0" destOrd="0" presId="urn:microsoft.com/office/officeart/2005/8/layout/lProcess2"/>
    <dgm:cxn modelId="{1C8C0353-8399-4AE0-8687-9FD2A55F32A2}" type="presOf" srcId="{244985F2-A796-4773-81F1-3C8F9AD18AEF}" destId="{9AAE736D-CFC4-4710-9033-5EB5178EA271}" srcOrd="0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FA7154F1-1568-46D3-916C-C7C2CA81C7EF}" type="presOf" srcId="{E387031A-2409-4A7E-B4A7-13676B660C67}" destId="{D89B85F9-5E3B-444E-9A6B-786ACC221429}" srcOrd="0" destOrd="0" presId="urn:microsoft.com/office/officeart/2005/8/layout/lProcess2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F1990220-B8AD-4E4E-8DCA-59E7E9C146FE}" type="presParOf" srcId="{EE4A9CDD-CACF-4916-AB57-646E27654442}" destId="{435F134B-D5BE-4B79-96DC-28D8A35EA17E}" srcOrd="0" destOrd="0" presId="urn:microsoft.com/office/officeart/2005/8/layout/lProcess2"/>
    <dgm:cxn modelId="{1734DFE2-0381-4CF8-91C2-E56E6534D1B1}" type="presParOf" srcId="{435F134B-D5BE-4B79-96DC-28D8A35EA17E}" destId="{C5FEABDB-57BE-49EB-BDD6-338165E64D69}" srcOrd="0" destOrd="0" presId="urn:microsoft.com/office/officeart/2005/8/layout/lProcess2"/>
    <dgm:cxn modelId="{93272593-3A32-4ECB-B5F7-60FFFEDFD64D}" type="presParOf" srcId="{435F134B-D5BE-4B79-96DC-28D8A35EA17E}" destId="{484953B8-6D70-4A4A-BFA3-D1738A00E3BF}" srcOrd="1" destOrd="0" presId="urn:microsoft.com/office/officeart/2005/8/layout/lProcess2"/>
    <dgm:cxn modelId="{A3606853-141F-4D94-BEAD-93EBE4092825}" type="presParOf" srcId="{435F134B-D5BE-4B79-96DC-28D8A35EA17E}" destId="{FCD8982C-2A51-481F-B4A3-6027369E70AB}" srcOrd="2" destOrd="0" presId="urn:microsoft.com/office/officeart/2005/8/layout/lProcess2"/>
    <dgm:cxn modelId="{9A2FB7B1-7561-479E-A07D-339FA5681AAF}" type="presParOf" srcId="{FCD8982C-2A51-481F-B4A3-6027369E70AB}" destId="{A0FDD27B-AF10-40FD-985F-F47D3826961B}" srcOrd="0" destOrd="0" presId="urn:microsoft.com/office/officeart/2005/8/layout/lProcess2"/>
    <dgm:cxn modelId="{093204EF-D514-4705-9AFF-A76E70A27555}" type="presParOf" srcId="{A0FDD27B-AF10-40FD-985F-F47D3826961B}" destId="{9AAE736D-CFC4-4710-9033-5EB5178EA271}" srcOrd="0" destOrd="0" presId="urn:microsoft.com/office/officeart/2005/8/layout/lProcess2"/>
    <dgm:cxn modelId="{F434D2F9-022D-45CC-8855-1124E505A224}" type="presParOf" srcId="{A0FDD27B-AF10-40FD-985F-F47D3826961B}" destId="{BE4FFE96-924C-4474-A239-FB0E66FC6886}" srcOrd="1" destOrd="0" presId="urn:microsoft.com/office/officeart/2005/8/layout/lProcess2"/>
    <dgm:cxn modelId="{457B53AC-3CBA-484A-A7C9-BE4B15EC6E4F}" type="presParOf" srcId="{A0FDD27B-AF10-40FD-985F-F47D3826961B}" destId="{3B3D0206-E98F-471B-8FD3-EE52562606F5}" srcOrd="2" destOrd="0" presId="urn:microsoft.com/office/officeart/2005/8/layout/lProcess2"/>
    <dgm:cxn modelId="{22AF54AB-AF73-4E6C-A7FF-BB554A309B54}" type="presParOf" srcId="{A0FDD27B-AF10-40FD-985F-F47D3826961B}" destId="{4934EF83-72F8-4E7A-A418-B0D8836AC403}" srcOrd="3" destOrd="0" presId="urn:microsoft.com/office/officeart/2005/8/layout/lProcess2"/>
    <dgm:cxn modelId="{CB70C7F9-652A-4DB9-BD3A-56333EFCC781}" type="presParOf" srcId="{A0FDD27B-AF10-40FD-985F-F47D3826961B}" destId="{9F9CA498-2FDD-4541-B1B8-9FA4D922F0F4}" srcOrd="4" destOrd="0" presId="urn:microsoft.com/office/officeart/2005/8/layout/lProcess2"/>
    <dgm:cxn modelId="{56777F8A-7D44-4AD0-8D59-A12FBEF11AA1}" type="presParOf" srcId="{A0FDD27B-AF10-40FD-985F-F47D3826961B}" destId="{92669D74-4A82-43A2-8559-2446E4D0C3E8}" srcOrd="5" destOrd="0" presId="urn:microsoft.com/office/officeart/2005/8/layout/lProcess2"/>
    <dgm:cxn modelId="{201F052C-0794-45AE-B3BB-605364CC9448}" type="presParOf" srcId="{A0FDD27B-AF10-40FD-985F-F47D3826961B}" destId="{EE981213-14AD-4587-86D3-0771FEF68F6E}" srcOrd="6" destOrd="0" presId="urn:microsoft.com/office/officeart/2005/8/layout/lProcess2"/>
    <dgm:cxn modelId="{E97221DA-372D-4740-98F6-8EBA83CE010E}" type="presParOf" srcId="{A0FDD27B-AF10-40FD-985F-F47D3826961B}" destId="{1D5C7BC5-1E71-4291-90FB-B6672B38B6BA}" srcOrd="7" destOrd="0" presId="urn:microsoft.com/office/officeart/2005/8/layout/lProcess2"/>
    <dgm:cxn modelId="{53A24D22-34DA-451D-82A3-C83CEB95801F}" type="presParOf" srcId="{A0FDD27B-AF10-40FD-985F-F47D3826961B}" destId="{E7A0E41E-D5F1-402A-95BD-4040611B8655}" srcOrd="8" destOrd="0" presId="urn:microsoft.com/office/officeart/2005/8/layout/lProcess2"/>
    <dgm:cxn modelId="{8ECD6BC4-13B9-48D8-AEA8-C75E74A20BA5}" type="presParOf" srcId="{EE4A9CDD-CACF-4916-AB57-646E27654442}" destId="{932C163F-5071-43FA-A831-7BDE59DCDDBC}" srcOrd="1" destOrd="0" presId="urn:microsoft.com/office/officeart/2005/8/layout/lProcess2"/>
    <dgm:cxn modelId="{3ADC580D-1F88-4F01-A9E9-B16004A03BA7}" type="presParOf" srcId="{EE4A9CDD-CACF-4916-AB57-646E27654442}" destId="{759E9AEF-1B03-4C47-B211-09C8E8CA42E8}" srcOrd="2" destOrd="0" presId="urn:microsoft.com/office/officeart/2005/8/layout/lProcess2"/>
    <dgm:cxn modelId="{5EC7B670-BC3F-450F-A118-61DDDA2F52D6}" type="presParOf" srcId="{759E9AEF-1B03-4C47-B211-09C8E8CA42E8}" destId="{D9CC1E55-E314-4DE2-8305-A10E3A4D092B}" srcOrd="0" destOrd="0" presId="urn:microsoft.com/office/officeart/2005/8/layout/lProcess2"/>
    <dgm:cxn modelId="{C8AEB7A2-643B-4705-BE03-CCCD74E10FD6}" type="presParOf" srcId="{759E9AEF-1B03-4C47-B211-09C8E8CA42E8}" destId="{6ADBED05-E768-4FB8-8690-2D4F73850349}" srcOrd="1" destOrd="0" presId="urn:microsoft.com/office/officeart/2005/8/layout/lProcess2"/>
    <dgm:cxn modelId="{6C41FEE1-3684-4439-A9D6-7260A1304190}" type="presParOf" srcId="{759E9AEF-1B03-4C47-B211-09C8E8CA42E8}" destId="{F59535CF-12ED-4E69-8413-556D1587544F}" srcOrd="2" destOrd="0" presId="urn:microsoft.com/office/officeart/2005/8/layout/lProcess2"/>
    <dgm:cxn modelId="{FCD27C93-067D-4CD9-AC6F-AB0F84CBB9B6}" type="presParOf" srcId="{F59535CF-12ED-4E69-8413-556D1587544F}" destId="{94392BA2-EFEC-4634-BCFA-B205844E8B1C}" srcOrd="0" destOrd="0" presId="urn:microsoft.com/office/officeart/2005/8/layout/lProcess2"/>
    <dgm:cxn modelId="{DCCB686F-EFA4-4B6C-8EC5-67F67DB8D296}" type="presParOf" srcId="{94392BA2-EFEC-4634-BCFA-B205844E8B1C}" destId="{4EA60D1C-B48B-4924-97E7-8251BC06E5AD}" srcOrd="0" destOrd="0" presId="urn:microsoft.com/office/officeart/2005/8/layout/lProcess2"/>
    <dgm:cxn modelId="{67BF586D-0CC8-442E-BC11-5408AA2BC538}" type="presParOf" srcId="{94392BA2-EFEC-4634-BCFA-B205844E8B1C}" destId="{F33F62AA-7BA0-47BE-B33B-0B51AB8AFB82}" srcOrd="1" destOrd="0" presId="urn:microsoft.com/office/officeart/2005/8/layout/lProcess2"/>
    <dgm:cxn modelId="{C8173FEC-F014-4F52-B883-3E69F3A8B0F0}" type="presParOf" srcId="{94392BA2-EFEC-4634-BCFA-B205844E8B1C}" destId="{1E6BF758-EB71-4AE1-AC92-261B78BFEC90}" srcOrd="2" destOrd="0" presId="urn:microsoft.com/office/officeart/2005/8/layout/lProcess2"/>
    <dgm:cxn modelId="{4C4A1C53-54D7-460A-B120-A8D8EE0AE6D0}" type="presParOf" srcId="{94392BA2-EFEC-4634-BCFA-B205844E8B1C}" destId="{36E9FCCE-7724-4F94-B709-270AB4A18A90}" srcOrd="3" destOrd="0" presId="urn:microsoft.com/office/officeart/2005/8/layout/lProcess2"/>
    <dgm:cxn modelId="{60805812-EC22-4181-BF43-C0CA5E597B45}" type="presParOf" srcId="{94392BA2-EFEC-4634-BCFA-B205844E8B1C}" destId="{D89B85F9-5E3B-444E-9A6B-786ACC221429}" srcOrd="4" destOrd="0" presId="urn:microsoft.com/office/officeart/2005/8/layout/lProcess2"/>
    <dgm:cxn modelId="{1ABF0F6A-B309-4D96-8D9D-9FDFA17A0124}" type="presParOf" srcId="{94392BA2-EFEC-4634-BCFA-B205844E8B1C}" destId="{DD7E30E9-BB13-4A69-AAB4-8E54BDB07D88}" srcOrd="5" destOrd="0" presId="urn:microsoft.com/office/officeart/2005/8/layout/lProcess2"/>
    <dgm:cxn modelId="{99B2EC68-A2D1-42AF-83BE-AD2C3390D9B0}" type="presParOf" srcId="{94392BA2-EFEC-4634-BCFA-B205844E8B1C}" destId="{0D8C8B5A-D5C9-4326-8B94-09221352DC8B}" srcOrd="6" destOrd="0" presId="urn:microsoft.com/office/officeart/2005/8/layout/lProcess2"/>
    <dgm:cxn modelId="{F903FF0C-27EA-4FDF-8E70-4E47B8EA54BB}" type="presParOf" srcId="{94392BA2-EFEC-4634-BCFA-B205844E8B1C}" destId="{2639CF01-422C-4A55-9F0E-00CE7615F9E0}" srcOrd="7" destOrd="0" presId="urn:microsoft.com/office/officeart/2005/8/layout/lProcess2"/>
    <dgm:cxn modelId="{6F59B4A6-6207-407C-BFE7-1A4FDC424C3C}" type="presParOf" srcId="{94392BA2-EFEC-4634-BCFA-B205844E8B1C}" destId="{F6832B43-CCC7-410D-A877-AA998F43EF71}" srcOrd="8" destOrd="0" presId="urn:microsoft.com/office/officeart/2005/8/layout/lProcess2"/>
    <dgm:cxn modelId="{DF5D7364-A12C-46AE-B91D-8D67C28F86DD}" type="presParOf" srcId="{EE4A9CDD-CACF-4916-AB57-646E27654442}" destId="{1C1A3DD9-CA93-4E0C-BB62-3FA9E948340B}" srcOrd="3" destOrd="0" presId="urn:microsoft.com/office/officeart/2005/8/layout/lProcess2"/>
    <dgm:cxn modelId="{E2D7B5B6-1205-4B3D-B32E-A9240B73A116}" type="presParOf" srcId="{EE4A9CDD-CACF-4916-AB57-646E27654442}" destId="{45ADD694-7643-42D0-A81C-144A45DBBDBB}" srcOrd="4" destOrd="0" presId="urn:microsoft.com/office/officeart/2005/8/layout/lProcess2"/>
    <dgm:cxn modelId="{3F490AC0-2A3E-4A20-8BE8-72CF8100BC94}" type="presParOf" srcId="{45ADD694-7643-42D0-A81C-144A45DBBDBB}" destId="{A5BCFC12-DB36-4DE0-BB11-4C5F24DA7653}" srcOrd="0" destOrd="0" presId="urn:microsoft.com/office/officeart/2005/8/layout/lProcess2"/>
    <dgm:cxn modelId="{98D6CE37-CF78-4CBF-B4F6-34398F29D58C}" type="presParOf" srcId="{45ADD694-7643-42D0-A81C-144A45DBBDBB}" destId="{F0766E20-B2AC-47D0-A52D-FD17B4288F72}" srcOrd="1" destOrd="0" presId="urn:microsoft.com/office/officeart/2005/8/layout/lProcess2"/>
    <dgm:cxn modelId="{A8E2FB5B-27FE-4146-96CE-1B046626BEC8}" type="presParOf" srcId="{45ADD694-7643-42D0-A81C-144A45DBBDBB}" destId="{6A9E24CB-AB70-4EAC-9F53-1AD14827ED16}" srcOrd="2" destOrd="0" presId="urn:microsoft.com/office/officeart/2005/8/layout/lProcess2"/>
    <dgm:cxn modelId="{DEDC89E9-88CD-4CB5-908F-EA440C1C2A53}" type="presParOf" srcId="{6A9E24CB-AB70-4EAC-9F53-1AD14827ED16}" destId="{E5B51D3C-773F-4670-B038-B49690A88AF2}" srcOrd="0" destOrd="0" presId="urn:microsoft.com/office/officeart/2005/8/layout/lProcess2"/>
    <dgm:cxn modelId="{1C82780D-7065-4920-B215-8702D1987833}" type="presParOf" srcId="{E5B51D3C-773F-4670-B038-B49690A88AF2}" destId="{B28EF69B-232C-471B-AB02-ACD800EC8B9C}" srcOrd="0" destOrd="0" presId="urn:microsoft.com/office/officeart/2005/8/layout/lProcess2"/>
    <dgm:cxn modelId="{9BF0C696-5B3C-41A1-9360-758701A98FCD}" type="presParOf" srcId="{E5B51D3C-773F-4670-B038-B49690A88AF2}" destId="{0F1B0B02-7DF7-4F65-8536-02DC24609A58}" srcOrd="1" destOrd="0" presId="urn:microsoft.com/office/officeart/2005/8/layout/lProcess2"/>
    <dgm:cxn modelId="{5D949A9D-49ED-40F8-ACD5-A3A868109944}" type="presParOf" srcId="{E5B51D3C-773F-4670-B038-B49690A88AF2}" destId="{15D4C7DD-5E19-4D2D-896E-697A7EA1C149}" srcOrd="2" destOrd="0" presId="urn:microsoft.com/office/officeart/2005/8/layout/lProcess2"/>
    <dgm:cxn modelId="{C9C35EEC-59F2-4B7D-9533-5122C0F0386B}" type="presParOf" srcId="{E5B51D3C-773F-4670-B038-B49690A88AF2}" destId="{DCA509B9-075B-4635-9E5D-6C2FAB011FA7}" srcOrd="3" destOrd="0" presId="urn:microsoft.com/office/officeart/2005/8/layout/lProcess2"/>
    <dgm:cxn modelId="{7D418EDC-B18A-4025-96CB-2F0075E18872}" type="presParOf" srcId="{E5B51D3C-773F-4670-B038-B49690A88AF2}" destId="{A37F64DE-5AB8-4227-84F9-D51D7DB84A54}" srcOrd="4" destOrd="0" presId="urn:microsoft.com/office/officeart/2005/8/layout/lProcess2"/>
    <dgm:cxn modelId="{01A40DDC-B065-4B63-994F-86E00717B779}" type="presParOf" srcId="{E5B51D3C-773F-4670-B038-B49690A88AF2}" destId="{AE96BF61-40FC-49CD-AFE8-A66C040162F7}" srcOrd="5" destOrd="0" presId="urn:microsoft.com/office/officeart/2005/8/layout/lProcess2"/>
    <dgm:cxn modelId="{461BF723-8B92-4436-A2A7-C70FB2BC66BB}" type="presParOf" srcId="{E5B51D3C-773F-4670-B038-B49690A88AF2}" destId="{34329CFD-FED5-40E8-925E-1314B7387395}" srcOrd="6" destOrd="0" presId="urn:microsoft.com/office/officeart/2005/8/layout/lProcess2"/>
    <dgm:cxn modelId="{55CB5B28-078D-4BB8-BF14-D7B8833C43BA}" type="presParOf" srcId="{E5B51D3C-773F-4670-B038-B49690A88AF2}" destId="{698EF0B6-CB00-44FB-ACB8-224864E5BD35}" srcOrd="7" destOrd="0" presId="urn:microsoft.com/office/officeart/2005/8/layout/lProcess2"/>
    <dgm:cxn modelId="{E024BB18-DB55-443B-92F3-DECBD82098A0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err="1" smtClean="0"/>
            <a:t>die</a:t>
          </a:r>
          <a:r>
            <a:rPr lang="cs-CZ" dirty="0" smtClean="0"/>
            <a:t> </a:t>
          </a:r>
          <a:r>
            <a:rPr lang="cs-CZ" dirty="0" err="1" smtClean="0"/>
            <a:t>Familie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59A72D9-A4CE-487B-A30F-685466B80864}" type="presOf" srcId="{49A5C9BE-7A2D-4410-8A37-6D6816294708}" destId="{34329CFD-FED5-40E8-925E-1314B7387395}" srcOrd="0" destOrd="0" presId="urn:microsoft.com/office/officeart/2005/8/layout/lProcess2"/>
    <dgm:cxn modelId="{74DE031F-C3A1-48AC-B037-DF354E3A7E94}" type="presOf" srcId="{EF1793C9-B913-4ECB-90F7-173CE099D671}" destId="{EE981213-14AD-4587-86D3-0771FEF68F6E}" srcOrd="0" destOrd="0" presId="urn:microsoft.com/office/officeart/2005/8/layout/lProcess2"/>
    <dgm:cxn modelId="{1C9E2E4B-9093-4CD4-9856-0AEB675817B9}" type="presOf" srcId="{DE70A94D-317C-4CF0-8CF2-2539B5C4E426}" destId="{EE4A9CDD-CACF-4916-AB57-646E27654442}" srcOrd="0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E4165161-820B-41D3-B772-D2CD1C8AFF69}" type="presOf" srcId="{BD3C97E2-7E53-44D1-86CF-322D43ECE1A4}" destId="{F0766E20-B2AC-47D0-A52D-FD17B4288F72}" srcOrd="1" destOrd="0" presId="urn:microsoft.com/office/officeart/2005/8/layout/lProcess2"/>
    <dgm:cxn modelId="{00DDC6DF-36DD-475D-86CE-5A2F184BC8FB}" type="presOf" srcId="{E387031A-2409-4A7E-B4A7-13676B660C67}" destId="{D89B85F9-5E3B-444E-9A6B-786ACC221429}" srcOrd="0" destOrd="0" presId="urn:microsoft.com/office/officeart/2005/8/layout/lProcess2"/>
    <dgm:cxn modelId="{DCC8BE6A-39DA-4DCD-B70D-B8A1302EA3C4}" type="presOf" srcId="{B3C0B4E7-81A0-4285-8E0A-3F34C7CD1124}" destId="{FD7D0C36-0508-4E2B-BD41-9245E04BBA56}" srcOrd="0" destOrd="0" presId="urn:microsoft.com/office/officeart/2005/8/layout/lProcess2"/>
    <dgm:cxn modelId="{269D723F-53FD-421C-9190-BC021BDDA908}" type="presOf" srcId="{3AE8AA2A-6AD8-4B2A-A98C-3B7017494A38}" destId="{A37F64DE-5AB8-4227-84F9-D51D7DB84A54}" srcOrd="0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0CC726C8-30BA-4620-B9A8-752D5BC83A8F}" type="presOf" srcId="{A72F7244-EDC0-4A02-933C-13F347C61E74}" destId="{484953B8-6D70-4A4A-BFA3-D1738A00E3BF}" srcOrd="1" destOrd="0" presId="urn:microsoft.com/office/officeart/2005/8/layout/lProcess2"/>
    <dgm:cxn modelId="{ABB83F6A-8103-4EA3-8925-18EEF31B17BA}" type="presOf" srcId="{A3A6EB7F-EF0E-488B-BFB5-D6846C04D00E}" destId="{15D4C7DD-5E19-4D2D-896E-697A7EA1C149}" srcOrd="0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8EA2B879-5DE9-4016-8E43-A01AB8D770A5}" type="presOf" srcId="{D233F611-61A0-411A-86EC-957303FD0975}" destId="{9F9CA498-2FDD-4541-B1B8-9FA4D922F0F4}" srcOrd="0" destOrd="0" presId="urn:microsoft.com/office/officeart/2005/8/layout/lProcess2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6EE98EF8-9A8D-421F-8FAE-A48DD29A4537}" type="presOf" srcId="{BD3C97E2-7E53-44D1-86CF-322D43ECE1A4}" destId="{A5BCFC12-DB36-4DE0-BB11-4C5F24DA7653}" srcOrd="0" destOrd="0" presId="urn:microsoft.com/office/officeart/2005/8/layout/lProcess2"/>
    <dgm:cxn modelId="{1097F597-243F-48B1-A606-0EBC7161DA71}" type="presOf" srcId="{244985F2-A796-4773-81F1-3C8F9AD18AEF}" destId="{9AAE736D-CFC4-4710-9033-5EB5178EA271}" srcOrd="0" destOrd="0" presId="urn:microsoft.com/office/officeart/2005/8/layout/lProcess2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73BDF22E-0F2F-4FD2-9850-A1B1BD07EDEB}" type="presOf" srcId="{A72F7244-EDC0-4A02-933C-13F347C61E74}" destId="{C5FEABDB-57BE-49EB-BDD6-338165E64D69}" srcOrd="0" destOrd="0" presId="urn:microsoft.com/office/officeart/2005/8/layout/lProcess2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DFB13BBB-7392-49B5-9898-0A6A2C00BA55}" type="presOf" srcId="{6ED10D56-88A7-43AD-B54E-6EBC3DFAB643}" destId="{4EA60D1C-B48B-4924-97E7-8251BC06E5AD}" srcOrd="0" destOrd="0" presId="urn:microsoft.com/office/officeart/2005/8/layout/lProcess2"/>
    <dgm:cxn modelId="{ECE71FE6-1945-4C9A-BF1F-6ADD5FFDD386}" type="presOf" srcId="{BA0B9DFA-17BF-4902-B99E-5C56E81C9C96}" destId="{3B3D0206-E98F-471B-8FD3-EE52562606F5}" srcOrd="0" destOrd="0" presId="urn:microsoft.com/office/officeart/2005/8/layout/lProcess2"/>
    <dgm:cxn modelId="{0A0EFA44-F657-4688-A4C2-E34644D4DD1E}" type="presOf" srcId="{2DCAB811-2112-4ECE-BE24-79264DB054D6}" destId="{1E6BF758-EB71-4AE1-AC92-261B78BFEC90}" srcOrd="0" destOrd="0" presId="urn:microsoft.com/office/officeart/2005/8/layout/lProcess2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E74E6078-52B0-418D-BCB1-5527D1664E5D}" type="presOf" srcId="{215974D6-3E65-4E4D-9125-813B2312695B}" destId="{6ADBED05-E768-4FB8-8690-2D4F73850349}" srcOrd="1" destOrd="0" presId="urn:microsoft.com/office/officeart/2005/8/layout/lProcess2"/>
    <dgm:cxn modelId="{D25CD99F-59A4-4491-901A-0BB668DEC298}" type="presOf" srcId="{2654B0A2-6329-4EAA-B897-1B1BB168FFFC}" destId="{0D8C8B5A-D5C9-4326-8B94-09221352DC8B}" srcOrd="0" destOrd="0" presId="urn:microsoft.com/office/officeart/2005/8/layout/lProcess2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BA26F1EE-4D3D-4594-BBF0-62C89F28E31E}" type="presOf" srcId="{C6F5A520-EDB0-4BA5-A883-659454AE9F02}" destId="{F6832B43-CCC7-410D-A877-AA998F43EF71}" srcOrd="0" destOrd="0" presId="urn:microsoft.com/office/officeart/2005/8/layout/lProcess2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5971A257-1D44-4E9B-9757-44DB07CAFAD3}" type="presOf" srcId="{E532F170-777C-443C-A42B-74878ED5FAF2}" destId="{E7A0E41E-D5F1-402A-95BD-4040611B8655}" srcOrd="0" destOrd="0" presId="urn:microsoft.com/office/officeart/2005/8/layout/lProcess2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AB2B2C30-FC3E-4818-9860-6FB6A83C947D}" type="presOf" srcId="{215974D6-3E65-4E4D-9125-813B2312695B}" destId="{D9CC1E55-E314-4DE2-8305-A10E3A4D092B}" srcOrd="0" destOrd="0" presId="urn:microsoft.com/office/officeart/2005/8/layout/lProcess2"/>
    <dgm:cxn modelId="{1AE82CF2-6462-460A-A530-69DBAE2F918D}" type="presOf" srcId="{7E7E7B9D-170E-40A0-9E0F-A77DF3B56223}" destId="{B28EF69B-232C-471B-AB02-ACD800EC8B9C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117888DE-559F-4151-A81C-FB4A4121D862}" type="presParOf" srcId="{EE4A9CDD-CACF-4916-AB57-646E27654442}" destId="{435F134B-D5BE-4B79-96DC-28D8A35EA17E}" srcOrd="0" destOrd="0" presId="urn:microsoft.com/office/officeart/2005/8/layout/lProcess2"/>
    <dgm:cxn modelId="{533D8D13-0D42-4E10-9EB5-9FA95B01F256}" type="presParOf" srcId="{435F134B-D5BE-4B79-96DC-28D8A35EA17E}" destId="{C5FEABDB-57BE-49EB-BDD6-338165E64D69}" srcOrd="0" destOrd="0" presId="urn:microsoft.com/office/officeart/2005/8/layout/lProcess2"/>
    <dgm:cxn modelId="{80BE6187-67E3-435A-B9C0-B6A257002D9B}" type="presParOf" srcId="{435F134B-D5BE-4B79-96DC-28D8A35EA17E}" destId="{484953B8-6D70-4A4A-BFA3-D1738A00E3BF}" srcOrd="1" destOrd="0" presId="urn:microsoft.com/office/officeart/2005/8/layout/lProcess2"/>
    <dgm:cxn modelId="{EC5AEB50-77AD-471A-B5A9-99ED9ACADEEF}" type="presParOf" srcId="{435F134B-D5BE-4B79-96DC-28D8A35EA17E}" destId="{FCD8982C-2A51-481F-B4A3-6027369E70AB}" srcOrd="2" destOrd="0" presId="urn:microsoft.com/office/officeart/2005/8/layout/lProcess2"/>
    <dgm:cxn modelId="{0BFEB2B9-DF9B-4CD4-9831-73DEFD164EAD}" type="presParOf" srcId="{FCD8982C-2A51-481F-B4A3-6027369E70AB}" destId="{A0FDD27B-AF10-40FD-985F-F47D3826961B}" srcOrd="0" destOrd="0" presId="urn:microsoft.com/office/officeart/2005/8/layout/lProcess2"/>
    <dgm:cxn modelId="{160F7B84-3CAE-4684-8655-8C1166FCB754}" type="presParOf" srcId="{A0FDD27B-AF10-40FD-985F-F47D3826961B}" destId="{9AAE736D-CFC4-4710-9033-5EB5178EA271}" srcOrd="0" destOrd="0" presId="urn:microsoft.com/office/officeart/2005/8/layout/lProcess2"/>
    <dgm:cxn modelId="{BC7A76D9-BCF8-43E8-9F73-725E556CA005}" type="presParOf" srcId="{A0FDD27B-AF10-40FD-985F-F47D3826961B}" destId="{BE4FFE96-924C-4474-A239-FB0E66FC6886}" srcOrd="1" destOrd="0" presId="urn:microsoft.com/office/officeart/2005/8/layout/lProcess2"/>
    <dgm:cxn modelId="{143899AD-AB80-40F8-9021-E72A9775705F}" type="presParOf" srcId="{A0FDD27B-AF10-40FD-985F-F47D3826961B}" destId="{3B3D0206-E98F-471B-8FD3-EE52562606F5}" srcOrd="2" destOrd="0" presId="urn:microsoft.com/office/officeart/2005/8/layout/lProcess2"/>
    <dgm:cxn modelId="{1044118C-67C7-4457-8D0E-2CA5E85D3FDC}" type="presParOf" srcId="{A0FDD27B-AF10-40FD-985F-F47D3826961B}" destId="{4934EF83-72F8-4E7A-A418-B0D8836AC403}" srcOrd="3" destOrd="0" presId="urn:microsoft.com/office/officeart/2005/8/layout/lProcess2"/>
    <dgm:cxn modelId="{7DEC7D94-8879-44DB-A07D-12D4D08C52CF}" type="presParOf" srcId="{A0FDD27B-AF10-40FD-985F-F47D3826961B}" destId="{9F9CA498-2FDD-4541-B1B8-9FA4D922F0F4}" srcOrd="4" destOrd="0" presId="urn:microsoft.com/office/officeart/2005/8/layout/lProcess2"/>
    <dgm:cxn modelId="{06AFEE3F-1C2D-45B2-A125-59F52F2DA3CA}" type="presParOf" srcId="{A0FDD27B-AF10-40FD-985F-F47D3826961B}" destId="{92669D74-4A82-43A2-8559-2446E4D0C3E8}" srcOrd="5" destOrd="0" presId="urn:microsoft.com/office/officeart/2005/8/layout/lProcess2"/>
    <dgm:cxn modelId="{666EDD55-45EC-4B4F-A1D3-7073BDD09EBD}" type="presParOf" srcId="{A0FDD27B-AF10-40FD-985F-F47D3826961B}" destId="{EE981213-14AD-4587-86D3-0771FEF68F6E}" srcOrd="6" destOrd="0" presId="urn:microsoft.com/office/officeart/2005/8/layout/lProcess2"/>
    <dgm:cxn modelId="{198105B2-7DDA-43AF-8ED3-54F08CE03179}" type="presParOf" srcId="{A0FDD27B-AF10-40FD-985F-F47D3826961B}" destId="{1D5C7BC5-1E71-4291-90FB-B6672B38B6BA}" srcOrd="7" destOrd="0" presId="urn:microsoft.com/office/officeart/2005/8/layout/lProcess2"/>
    <dgm:cxn modelId="{94186D08-8213-422E-9DD8-97DAC4CF6708}" type="presParOf" srcId="{A0FDD27B-AF10-40FD-985F-F47D3826961B}" destId="{E7A0E41E-D5F1-402A-95BD-4040611B8655}" srcOrd="8" destOrd="0" presId="urn:microsoft.com/office/officeart/2005/8/layout/lProcess2"/>
    <dgm:cxn modelId="{B66E8175-6867-4DF3-9A1A-8BFE00B5C502}" type="presParOf" srcId="{EE4A9CDD-CACF-4916-AB57-646E27654442}" destId="{932C163F-5071-43FA-A831-7BDE59DCDDBC}" srcOrd="1" destOrd="0" presId="urn:microsoft.com/office/officeart/2005/8/layout/lProcess2"/>
    <dgm:cxn modelId="{04FDB0E2-5129-417D-BF83-EFBCEC5A7AF7}" type="presParOf" srcId="{EE4A9CDD-CACF-4916-AB57-646E27654442}" destId="{759E9AEF-1B03-4C47-B211-09C8E8CA42E8}" srcOrd="2" destOrd="0" presId="urn:microsoft.com/office/officeart/2005/8/layout/lProcess2"/>
    <dgm:cxn modelId="{267D06C2-7990-4259-9DEF-3B88009192BA}" type="presParOf" srcId="{759E9AEF-1B03-4C47-B211-09C8E8CA42E8}" destId="{D9CC1E55-E314-4DE2-8305-A10E3A4D092B}" srcOrd="0" destOrd="0" presId="urn:microsoft.com/office/officeart/2005/8/layout/lProcess2"/>
    <dgm:cxn modelId="{8DE4BF89-51EB-4960-BFCC-C0FFF54D048A}" type="presParOf" srcId="{759E9AEF-1B03-4C47-B211-09C8E8CA42E8}" destId="{6ADBED05-E768-4FB8-8690-2D4F73850349}" srcOrd="1" destOrd="0" presId="urn:microsoft.com/office/officeart/2005/8/layout/lProcess2"/>
    <dgm:cxn modelId="{739BC151-13DE-4058-9317-63BCDFD1D617}" type="presParOf" srcId="{759E9AEF-1B03-4C47-B211-09C8E8CA42E8}" destId="{F59535CF-12ED-4E69-8413-556D1587544F}" srcOrd="2" destOrd="0" presId="urn:microsoft.com/office/officeart/2005/8/layout/lProcess2"/>
    <dgm:cxn modelId="{0CDDB12F-8852-43D2-92A9-5CCA836AA2E5}" type="presParOf" srcId="{F59535CF-12ED-4E69-8413-556D1587544F}" destId="{94392BA2-EFEC-4634-BCFA-B205844E8B1C}" srcOrd="0" destOrd="0" presId="urn:microsoft.com/office/officeart/2005/8/layout/lProcess2"/>
    <dgm:cxn modelId="{7FF429C8-2DD2-49B1-97BF-CD65A1ACC05C}" type="presParOf" srcId="{94392BA2-EFEC-4634-BCFA-B205844E8B1C}" destId="{4EA60D1C-B48B-4924-97E7-8251BC06E5AD}" srcOrd="0" destOrd="0" presId="urn:microsoft.com/office/officeart/2005/8/layout/lProcess2"/>
    <dgm:cxn modelId="{E687C7D3-5400-4B46-ACB0-B87A1AA389BA}" type="presParOf" srcId="{94392BA2-EFEC-4634-BCFA-B205844E8B1C}" destId="{F33F62AA-7BA0-47BE-B33B-0B51AB8AFB82}" srcOrd="1" destOrd="0" presId="urn:microsoft.com/office/officeart/2005/8/layout/lProcess2"/>
    <dgm:cxn modelId="{CD70D7FC-B9A6-4F86-B009-7A025D45E53D}" type="presParOf" srcId="{94392BA2-EFEC-4634-BCFA-B205844E8B1C}" destId="{1E6BF758-EB71-4AE1-AC92-261B78BFEC90}" srcOrd="2" destOrd="0" presId="urn:microsoft.com/office/officeart/2005/8/layout/lProcess2"/>
    <dgm:cxn modelId="{F32A4DC8-78ED-4E23-8615-2C7B540FD1E7}" type="presParOf" srcId="{94392BA2-EFEC-4634-BCFA-B205844E8B1C}" destId="{36E9FCCE-7724-4F94-B709-270AB4A18A90}" srcOrd="3" destOrd="0" presId="urn:microsoft.com/office/officeart/2005/8/layout/lProcess2"/>
    <dgm:cxn modelId="{ECF1A4F4-8FBF-4883-AD0C-A776791FE9EB}" type="presParOf" srcId="{94392BA2-EFEC-4634-BCFA-B205844E8B1C}" destId="{D89B85F9-5E3B-444E-9A6B-786ACC221429}" srcOrd="4" destOrd="0" presId="urn:microsoft.com/office/officeart/2005/8/layout/lProcess2"/>
    <dgm:cxn modelId="{EF6BF4D5-CE1C-45C9-8D31-82933E367333}" type="presParOf" srcId="{94392BA2-EFEC-4634-BCFA-B205844E8B1C}" destId="{DD7E30E9-BB13-4A69-AAB4-8E54BDB07D88}" srcOrd="5" destOrd="0" presId="urn:microsoft.com/office/officeart/2005/8/layout/lProcess2"/>
    <dgm:cxn modelId="{41678072-9FA9-49A9-98F2-BD0AB8E3CAF8}" type="presParOf" srcId="{94392BA2-EFEC-4634-BCFA-B205844E8B1C}" destId="{0D8C8B5A-D5C9-4326-8B94-09221352DC8B}" srcOrd="6" destOrd="0" presId="urn:microsoft.com/office/officeart/2005/8/layout/lProcess2"/>
    <dgm:cxn modelId="{2E8F480B-8DBF-47B7-BB00-700AFF38E498}" type="presParOf" srcId="{94392BA2-EFEC-4634-BCFA-B205844E8B1C}" destId="{2639CF01-422C-4A55-9F0E-00CE7615F9E0}" srcOrd="7" destOrd="0" presId="urn:microsoft.com/office/officeart/2005/8/layout/lProcess2"/>
    <dgm:cxn modelId="{1B2D2AC8-9FDD-451A-AF11-6B308F415FA1}" type="presParOf" srcId="{94392BA2-EFEC-4634-BCFA-B205844E8B1C}" destId="{F6832B43-CCC7-410D-A877-AA998F43EF71}" srcOrd="8" destOrd="0" presId="urn:microsoft.com/office/officeart/2005/8/layout/lProcess2"/>
    <dgm:cxn modelId="{DAE6AD36-EE63-4A89-B484-3A9EBB73027F}" type="presParOf" srcId="{EE4A9CDD-CACF-4916-AB57-646E27654442}" destId="{1C1A3DD9-CA93-4E0C-BB62-3FA9E948340B}" srcOrd="3" destOrd="0" presId="urn:microsoft.com/office/officeart/2005/8/layout/lProcess2"/>
    <dgm:cxn modelId="{78FCD7F2-6CD0-4863-8FAD-7BAC9E46D336}" type="presParOf" srcId="{EE4A9CDD-CACF-4916-AB57-646E27654442}" destId="{45ADD694-7643-42D0-A81C-144A45DBBDBB}" srcOrd="4" destOrd="0" presId="urn:microsoft.com/office/officeart/2005/8/layout/lProcess2"/>
    <dgm:cxn modelId="{4660718A-912A-4963-9AA5-11B30CBF4E1D}" type="presParOf" srcId="{45ADD694-7643-42D0-A81C-144A45DBBDBB}" destId="{A5BCFC12-DB36-4DE0-BB11-4C5F24DA7653}" srcOrd="0" destOrd="0" presId="urn:microsoft.com/office/officeart/2005/8/layout/lProcess2"/>
    <dgm:cxn modelId="{675E71AB-32DC-4007-9323-9193147051A8}" type="presParOf" srcId="{45ADD694-7643-42D0-A81C-144A45DBBDBB}" destId="{F0766E20-B2AC-47D0-A52D-FD17B4288F72}" srcOrd="1" destOrd="0" presId="urn:microsoft.com/office/officeart/2005/8/layout/lProcess2"/>
    <dgm:cxn modelId="{345A6ABB-49F3-41F2-B51D-0C41BE7B0CEA}" type="presParOf" srcId="{45ADD694-7643-42D0-A81C-144A45DBBDBB}" destId="{6A9E24CB-AB70-4EAC-9F53-1AD14827ED16}" srcOrd="2" destOrd="0" presId="urn:microsoft.com/office/officeart/2005/8/layout/lProcess2"/>
    <dgm:cxn modelId="{D331B85D-DCB6-41F3-BA6F-8106F0856BEF}" type="presParOf" srcId="{6A9E24CB-AB70-4EAC-9F53-1AD14827ED16}" destId="{E5B51D3C-773F-4670-B038-B49690A88AF2}" srcOrd="0" destOrd="0" presId="urn:microsoft.com/office/officeart/2005/8/layout/lProcess2"/>
    <dgm:cxn modelId="{7D9B16FF-F2D6-4915-BABD-A2A60A849164}" type="presParOf" srcId="{E5B51D3C-773F-4670-B038-B49690A88AF2}" destId="{B28EF69B-232C-471B-AB02-ACD800EC8B9C}" srcOrd="0" destOrd="0" presId="urn:microsoft.com/office/officeart/2005/8/layout/lProcess2"/>
    <dgm:cxn modelId="{F3E676E4-25BF-48A7-A47E-E43C8B8CAC35}" type="presParOf" srcId="{E5B51D3C-773F-4670-B038-B49690A88AF2}" destId="{0F1B0B02-7DF7-4F65-8536-02DC24609A58}" srcOrd="1" destOrd="0" presId="urn:microsoft.com/office/officeart/2005/8/layout/lProcess2"/>
    <dgm:cxn modelId="{6C6A571B-5364-4221-AA98-E3B86FDBCAAF}" type="presParOf" srcId="{E5B51D3C-773F-4670-B038-B49690A88AF2}" destId="{15D4C7DD-5E19-4D2D-896E-697A7EA1C149}" srcOrd="2" destOrd="0" presId="urn:microsoft.com/office/officeart/2005/8/layout/lProcess2"/>
    <dgm:cxn modelId="{16A36723-CF52-4486-94F8-B85C46FA0E39}" type="presParOf" srcId="{E5B51D3C-773F-4670-B038-B49690A88AF2}" destId="{DCA509B9-075B-4635-9E5D-6C2FAB011FA7}" srcOrd="3" destOrd="0" presId="urn:microsoft.com/office/officeart/2005/8/layout/lProcess2"/>
    <dgm:cxn modelId="{E602C424-B291-4B74-BC11-25B9BDFF58D5}" type="presParOf" srcId="{E5B51D3C-773F-4670-B038-B49690A88AF2}" destId="{A37F64DE-5AB8-4227-84F9-D51D7DB84A54}" srcOrd="4" destOrd="0" presId="urn:microsoft.com/office/officeart/2005/8/layout/lProcess2"/>
    <dgm:cxn modelId="{9A88B309-6E83-4622-B454-B19C59DCE6F2}" type="presParOf" srcId="{E5B51D3C-773F-4670-B038-B49690A88AF2}" destId="{AE96BF61-40FC-49CD-AFE8-A66C040162F7}" srcOrd="5" destOrd="0" presId="urn:microsoft.com/office/officeart/2005/8/layout/lProcess2"/>
    <dgm:cxn modelId="{28EC684F-EF14-4BD3-B607-02ACA9776F6A}" type="presParOf" srcId="{E5B51D3C-773F-4670-B038-B49690A88AF2}" destId="{34329CFD-FED5-40E8-925E-1314B7387395}" srcOrd="6" destOrd="0" presId="urn:microsoft.com/office/officeart/2005/8/layout/lProcess2"/>
    <dgm:cxn modelId="{FD8661B2-AF24-4A37-9C00-DB17FA5C71EB}" type="presParOf" srcId="{E5B51D3C-773F-4670-B038-B49690A88AF2}" destId="{698EF0B6-CB00-44FB-ACB8-224864E5BD35}" srcOrd="7" destOrd="0" presId="urn:microsoft.com/office/officeart/2005/8/layout/lProcess2"/>
    <dgm:cxn modelId="{392DE1E5-2CDF-4125-A077-404E6A740C68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smtClean="0"/>
            <a:t>der Vater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26BCE7D-E22B-4417-A8B8-E04EAC040B16}" type="presOf" srcId="{C6F5A520-EDB0-4BA5-A883-659454AE9F02}" destId="{F6832B43-CCC7-410D-A877-AA998F43EF71}" srcOrd="0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B271D376-27FF-4E70-B48A-3B184191A760}" type="presOf" srcId="{BD3C97E2-7E53-44D1-86CF-322D43ECE1A4}" destId="{A5BCFC12-DB36-4DE0-BB11-4C5F24DA7653}" srcOrd="0" destOrd="0" presId="urn:microsoft.com/office/officeart/2005/8/layout/lProcess2"/>
    <dgm:cxn modelId="{0901C2FB-69D5-4579-9312-F1B63B2B28AE}" type="presOf" srcId="{BA0B9DFA-17BF-4902-B99E-5C56E81C9C96}" destId="{3B3D0206-E98F-471B-8FD3-EE52562606F5}" srcOrd="0" destOrd="0" presId="urn:microsoft.com/office/officeart/2005/8/layout/lProcess2"/>
    <dgm:cxn modelId="{415155A6-980A-4B35-8556-F87902831D37}" type="presOf" srcId="{DE70A94D-317C-4CF0-8CF2-2539B5C4E426}" destId="{EE4A9CDD-CACF-4916-AB57-646E27654442}" srcOrd="0" destOrd="0" presId="urn:microsoft.com/office/officeart/2005/8/layout/lProcess2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2D3557D1-AEA4-4F99-BF4E-E29DF9A04F1D}" type="presOf" srcId="{244985F2-A796-4773-81F1-3C8F9AD18AEF}" destId="{9AAE736D-CFC4-4710-9033-5EB5178EA271}" srcOrd="0" destOrd="0" presId="urn:microsoft.com/office/officeart/2005/8/layout/lProcess2"/>
    <dgm:cxn modelId="{B4BEF97B-CA05-4D9F-BE12-393924DA4CDA}" type="presOf" srcId="{BD3C97E2-7E53-44D1-86CF-322D43ECE1A4}" destId="{F0766E20-B2AC-47D0-A52D-FD17B4288F72}" srcOrd="1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9EFFB5F0-6006-4106-90DF-84FECF4E2112}" type="presOf" srcId="{A3A6EB7F-EF0E-488B-BFB5-D6846C04D00E}" destId="{15D4C7DD-5E19-4D2D-896E-697A7EA1C149}" srcOrd="0" destOrd="0" presId="urn:microsoft.com/office/officeart/2005/8/layout/lProcess2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FDB14109-73DD-4DCA-B2A3-AE16BC5FEC07}" type="presOf" srcId="{215974D6-3E65-4E4D-9125-813B2312695B}" destId="{D9CC1E55-E314-4DE2-8305-A10E3A4D092B}" srcOrd="0" destOrd="0" presId="urn:microsoft.com/office/officeart/2005/8/layout/lProcess2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FF6BE910-A3AD-4924-B4C5-E8A050E606C6}" type="presOf" srcId="{6ED10D56-88A7-43AD-B54E-6EBC3DFAB643}" destId="{4EA60D1C-B48B-4924-97E7-8251BC06E5AD}" srcOrd="0" destOrd="0" presId="urn:microsoft.com/office/officeart/2005/8/layout/lProcess2"/>
    <dgm:cxn modelId="{EF2607C6-6CFC-4E66-B718-438C6300515B}" type="presOf" srcId="{49A5C9BE-7A2D-4410-8A37-6D6816294708}" destId="{34329CFD-FED5-40E8-925E-1314B7387395}" srcOrd="0" destOrd="0" presId="urn:microsoft.com/office/officeart/2005/8/layout/lProcess2"/>
    <dgm:cxn modelId="{5C082C57-58C0-47CD-A31F-76F82295230F}" type="presOf" srcId="{215974D6-3E65-4E4D-9125-813B2312695B}" destId="{6ADBED05-E768-4FB8-8690-2D4F73850349}" srcOrd="1" destOrd="0" presId="urn:microsoft.com/office/officeart/2005/8/layout/lProcess2"/>
    <dgm:cxn modelId="{21825B71-22CC-4AC9-8F87-F57B35E9EC4E}" type="presOf" srcId="{D233F611-61A0-411A-86EC-957303FD0975}" destId="{9F9CA498-2FDD-4541-B1B8-9FA4D922F0F4}" srcOrd="0" destOrd="0" presId="urn:microsoft.com/office/officeart/2005/8/layout/lProcess2"/>
    <dgm:cxn modelId="{05021FC1-7035-41AF-A672-3A1B37736159}" type="presOf" srcId="{B3C0B4E7-81A0-4285-8E0A-3F34C7CD1124}" destId="{FD7D0C36-0508-4E2B-BD41-9245E04BBA56}" srcOrd="0" destOrd="0" presId="urn:microsoft.com/office/officeart/2005/8/layout/lProcess2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12EE1541-A85E-49E5-9229-E1F3AA32EE70}" type="presOf" srcId="{E532F170-777C-443C-A42B-74878ED5FAF2}" destId="{E7A0E41E-D5F1-402A-95BD-4040611B8655}" srcOrd="0" destOrd="0" presId="urn:microsoft.com/office/officeart/2005/8/layout/lProcess2"/>
    <dgm:cxn modelId="{15D6721F-F02B-4305-9923-696E21F0BF70}" type="presOf" srcId="{2654B0A2-6329-4EAA-B897-1B1BB168FFFC}" destId="{0D8C8B5A-D5C9-4326-8B94-09221352DC8B}" srcOrd="0" destOrd="0" presId="urn:microsoft.com/office/officeart/2005/8/layout/lProcess2"/>
    <dgm:cxn modelId="{E1173AE6-050F-4A83-959C-06C1D0AEBF70}" type="presOf" srcId="{7E7E7B9D-170E-40A0-9E0F-A77DF3B56223}" destId="{B28EF69B-232C-471B-AB02-ACD800EC8B9C}" srcOrd="0" destOrd="0" presId="urn:microsoft.com/office/officeart/2005/8/layout/lProcess2"/>
    <dgm:cxn modelId="{C6E784EB-3182-48A0-9B83-BB91D49C7A56}" type="presOf" srcId="{2DCAB811-2112-4ECE-BE24-79264DB054D6}" destId="{1E6BF758-EB71-4AE1-AC92-261B78BFEC90}" srcOrd="0" destOrd="0" presId="urn:microsoft.com/office/officeart/2005/8/layout/lProcess2"/>
    <dgm:cxn modelId="{B2664DD6-953E-4839-92D4-35C928912C13}" type="presOf" srcId="{A72F7244-EDC0-4A02-933C-13F347C61E74}" destId="{C5FEABDB-57BE-49EB-BDD6-338165E64D69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D51E8BED-A56D-4F36-899B-C7C3FC066BE9}" type="presOf" srcId="{E387031A-2409-4A7E-B4A7-13676B660C67}" destId="{D89B85F9-5E3B-444E-9A6B-786ACC221429}" srcOrd="0" destOrd="0" presId="urn:microsoft.com/office/officeart/2005/8/layout/lProcess2"/>
    <dgm:cxn modelId="{9662EE25-AC09-4836-A6F2-74340986F39C}" type="presOf" srcId="{3AE8AA2A-6AD8-4B2A-A98C-3B7017494A38}" destId="{A37F64DE-5AB8-4227-84F9-D51D7DB84A54}" srcOrd="0" destOrd="0" presId="urn:microsoft.com/office/officeart/2005/8/layout/lProcess2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575B25B2-1384-443F-8B34-3F3BACDEE464}" type="presOf" srcId="{A72F7244-EDC0-4A02-933C-13F347C61E74}" destId="{484953B8-6D70-4A4A-BFA3-D1738A00E3BF}" srcOrd="1" destOrd="0" presId="urn:microsoft.com/office/officeart/2005/8/layout/lProcess2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F11DDCAC-905F-48DB-AB9A-CD9A6B66A922}" type="presOf" srcId="{EF1793C9-B913-4ECB-90F7-173CE099D671}" destId="{EE981213-14AD-4587-86D3-0771FEF68F6E}" srcOrd="0" destOrd="0" presId="urn:microsoft.com/office/officeart/2005/8/layout/lProcess2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B1ADD1F8-EC50-4AAE-8582-1ED2E2C397C8}" type="presParOf" srcId="{EE4A9CDD-CACF-4916-AB57-646E27654442}" destId="{435F134B-D5BE-4B79-96DC-28D8A35EA17E}" srcOrd="0" destOrd="0" presId="urn:microsoft.com/office/officeart/2005/8/layout/lProcess2"/>
    <dgm:cxn modelId="{E64E3A2F-A26E-4D95-93BE-96E08F089FF0}" type="presParOf" srcId="{435F134B-D5BE-4B79-96DC-28D8A35EA17E}" destId="{C5FEABDB-57BE-49EB-BDD6-338165E64D69}" srcOrd="0" destOrd="0" presId="urn:microsoft.com/office/officeart/2005/8/layout/lProcess2"/>
    <dgm:cxn modelId="{71911FC7-7F30-45C6-856C-E7EA01797C42}" type="presParOf" srcId="{435F134B-D5BE-4B79-96DC-28D8A35EA17E}" destId="{484953B8-6D70-4A4A-BFA3-D1738A00E3BF}" srcOrd="1" destOrd="0" presId="urn:microsoft.com/office/officeart/2005/8/layout/lProcess2"/>
    <dgm:cxn modelId="{1214E77E-7638-4710-80A1-99FC164F9ED6}" type="presParOf" srcId="{435F134B-D5BE-4B79-96DC-28D8A35EA17E}" destId="{FCD8982C-2A51-481F-B4A3-6027369E70AB}" srcOrd="2" destOrd="0" presId="urn:microsoft.com/office/officeart/2005/8/layout/lProcess2"/>
    <dgm:cxn modelId="{4C4196E5-5BB7-47F1-B9DA-4E07B4AF1C98}" type="presParOf" srcId="{FCD8982C-2A51-481F-B4A3-6027369E70AB}" destId="{A0FDD27B-AF10-40FD-985F-F47D3826961B}" srcOrd="0" destOrd="0" presId="urn:microsoft.com/office/officeart/2005/8/layout/lProcess2"/>
    <dgm:cxn modelId="{FF641A53-7A2F-4BC2-9CFF-8E8D287A6E4F}" type="presParOf" srcId="{A0FDD27B-AF10-40FD-985F-F47D3826961B}" destId="{9AAE736D-CFC4-4710-9033-5EB5178EA271}" srcOrd="0" destOrd="0" presId="urn:microsoft.com/office/officeart/2005/8/layout/lProcess2"/>
    <dgm:cxn modelId="{721D86C4-2FCF-470D-9C91-BB32E53FB5D9}" type="presParOf" srcId="{A0FDD27B-AF10-40FD-985F-F47D3826961B}" destId="{BE4FFE96-924C-4474-A239-FB0E66FC6886}" srcOrd="1" destOrd="0" presId="urn:microsoft.com/office/officeart/2005/8/layout/lProcess2"/>
    <dgm:cxn modelId="{1A6C73E4-6E9A-4F5C-9B0E-C3B270AC5E76}" type="presParOf" srcId="{A0FDD27B-AF10-40FD-985F-F47D3826961B}" destId="{3B3D0206-E98F-471B-8FD3-EE52562606F5}" srcOrd="2" destOrd="0" presId="urn:microsoft.com/office/officeart/2005/8/layout/lProcess2"/>
    <dgm:cxn modelId="{11EC2836-9593-4D95-8424-9E310BF721B6}" type="presParOf" srcId="{A0FDD27B-AF10-40FD-985F-F47D3826961B}" destId="{4934EF83-72F8-4E7A-A418-B0D8836AC403}" srcOrd="3" destOrd="0" presId="urn:microsoft.com/office/officeart/2005/8/layout/lProcess2"/>
    <dgm:cxn modelId="{AD783640-D31F-4B89-ACB4-67A0B2D13EB1}" type="presParOf" srcId="{A0FDD27B-AF10-40FD-985F-F47D3826961B}" destId="{9F9CA498-2FDD-4541-B1B8-9FA4D922F0F4}" srcOrd="4" destOrd="0" presId="urn:microsoft.com/office/officeart/2005/8/layout/lProcess2"/>
    <dgm:cxn modelId="{74001E32-48CC-44ED-A8BE-0525F399CA87}" type="presParOf" srcId="{A0FDD27B-AF10-40FD-985F-F47D3826961B}" destId="{92669D74-4A82-43A2-8559-2446E4D0C3E8}" srcOrd="5" destOrd="0" presId="urn:microsoft.com/office/officeart/2005/8/layout/lProcess2"/>
    <dgm:cxn modelId="{119E6447-2EDB-4748-8A64-EC0A48EBE9D1}" type="presParOf" srcId="{A0FDD27B-AF10-40FD-985F-F47D3826961B}" destId="{EE981213-14AD-4587-86D3-0771FEF68F6E}" srcOrd="6" destOrd="0" presId="urn:microsoft.com/office/officeart/2005/8/layout/lProcess2"/>
    <dgm:cxn modelId="{406FF0BD-21E1-4B8F-8907-26AA761A316F}" type="presParOf" srcId="{A0FDD27B-AF10-40FD-985F-F47D3826961B}" destId="{1D5C7BC5-1E71-4291-90FB-B6672B38B6BA}" srcOrd="7" destOrd="0" presId="urn:microsoft.com/office/officeart/2005/8/layout/lProcess2"/>
    <dgm:cxn modelId="{DBD90751-75AB-4309-8D56-A72EB6E77F41}" type="presParOf" srcId="{A0FDD27B-AF10-40FD-985F-F47D3826961B}" destId="{E7A0E41E-D5F1-402A-95BD-4040611B8655}" srcOrd="8" destOrd="0" presId="urn:microsoft.com/office/officeart/2005/8/layout/lProcess2"/>
    <dgm:cxn modelId="{9ED988D7-DE6A-4BEC-BAE0-7AE520529A93}" type="presParOf" srcId="{EE4A9CDD-CACF-4916-AB57-646E27654442}" destId="{932C163F-5071-43FA-A831-7BDE59DCDDBC}" srcOrd="1" destOrd="0" presId="urn:microsoft.com/office/officeart/2005/8/layout/lProcess2"/>
    <dgm:cxn modelId="{04585803-9430-48BE-AE07-211240498A42}" type="presParOf" srcId="{EE4A9CDD-CACF-4916-AB57-646E27654442}" destId="{759E9AEF-1B03-4C47-B211-09C8E8CA42E8}" srcOrd="2" destOrd="0" presId="urn:microsoft.com/office/officeart/2005/8/layout/lProcess2"/>
    <dgm:cxn modelId="{EEDEF800-E621-4520-8ABD-261F64EED556}" type="presParOf" srcId="{759E9AEF-1B03-4C47-B211-09C8E8CA42E8}" destId="{D9CC1E55-E314-4DE2-8305-A10E3A4D092B}" srcOrd="0" destOrd="0" presId="urn:microsoft.com/office/officeart/2005/8/layout/lProcess2"/>
    <dgm:cxn modelId="{FE8613AB-CC42-48DB-97E8-78BF95D2DB1A}" type="presParOf" srcId="{759E9AEF-1B03-4C47-B211-09C8E8CA42E8}" destId="{6ADBED05-E768-4FB8-8690-2D4F73850349}" srcOrd="1" destOrd="0" presId="urn:microsoft.com/office/officeart/2005/8/layout/lProcess2"/>
    <dgm:cxn modelId="{DBF346EC-4379-4722-A621-19B543CD4382}" type="presParOf" srcId="{759E9AEF-1B03-4C47-B211-09C8E8CA42E8}" destId="{F59535CF-12ED-4E69-8413-556D1587544F}" srcOrd="2" destOrd="0" presId="urn:microsoft.com/office/officeart/2005/8/layout/lProcess2"/>
    <dgm:cxn modelId="{CEA4AC17-9885-46F7-B01A-2BF89A70112F}" type="presParOf" srcId="{F59535CF-12ED-4E69-8413-556D1587544F}" destId="{94392BA2-EFEC-4634-BCFA-B205844E8B1C}" srcOrd="0" destOrd="0" presId="urn:microsoft.com/office/officeart/2005/8/layout/lProcess2"/>
    <dgm:cxn modelId="{EDEB373F-C97F-4084-A999-02D108FE02B1}" type="presParOf" srcId="{94392BA2-EFEC-4634-BCFA-B205844E8B1C}" destId="{4EA60D1C-B48B-4924-97E7-8251BC06E5AD}" srcOrd="0" destOrd="0" presId="urn:microsoft.com/office/officeart/2005/8/layout/lProcess2"/>
    <dgm:cxn modelId="{ED360DB6-527E-4FB1-8F33-E0461811BA7F}" type="presParOf" srcId="{94392BA2-EFEC-4634-BCFA-B205844E8B1C}" destId="{F33F62AA-7BA0-47BE-B33B-0B51AB8AFB82}" srcOrd="1" destOrd="0" presId="urn:microsoft.com/office/officeart/2005/8/layout/lProcess2"/>
    <dgm:cxn modelId="{E152C255-2494-4DF4-8EB6-3A483AC523DD}" type="presParOf" srcId="{94392BA2-EFEC-4634-BCFA-B205844E8B1C}" destId="{1E6BF758-EB71-4AE1-AC92-261B78BFEC90}" srcOrd="2" destOrd="0" presId="urn:microsoft.com/office/officeart/2005/8/layout/lProcess2"/>
    <dgm:cxn modelId="{679F5FD2-D891-4C7F-AD6A-3E62DCBC173D}" type="presParOf" srcId="{94392BA2-EFEC-4634-BCFA-B205844E8B1C}" destId="{36E9FCCE-7724-4F94-B709-270AB4A18A90}" srcOrd="3" destOrd="0" presId="urn:microsoft.com/office/officeart/2005/8/layout/lProcess2"/>
    <dgm:cxn modelId="{29E7B737-01AE-41F4-B81C-7CDA18AB7C5A}" type="presParOf" srcId="{94392BA2-EFEC-4634-BCFA-B205844E8B1C}" destId="{D89B85F9-5E3B-444E-9A6B-786ACC221429}" srcOrd="4" destOrd="0" presId="urn:microsoft.com/office/officeart/2005/8/layout/lProcess2"/>
    <dgm:cxn modelId="{9ACAB41B-A1C8-496D-B13C-BD7DA03643B7}" type="presParOf" srcId="{94392BA2-EFEC-4634-BCFA-B205844E8B1C}" destId="{DD7E30E9-BB13-4A69-AAB4-8E54BDB07D88}" srcOrd="5" destOrd="0" presId="urn:microsoft.com/office/officeart/2005/8/layout/lProcess2"/>
    <dgm:cxn modelId="{4B93A8FC-3E17-4873-87D7-360F7236F983}" type="presParOf" srcId="{94392BA2-EFEC-4634-BCFA-B205844E8B1C}" destId="{0D8C8B5A-D5C9-4326-8B94-09221352DC8B}" srcOrd="6" destOrd="0" presId="urn:microsoft.com/office/officeart/2005/8/layout/lProcess2"/>
    <dgm:cxn modelId="{2C676209-110B-4B5C-8BEC-61177703F655}" type="presParOf" srcId="{94392BA2-EFEC-4634-BCFA-B205844E8B1C}" destId="{2639CF01-422C-4A55-9F0E-00CE7615F9E0}" srcOrd="7" destOrd="0" presId="urn:microsoft.com/office/officeart/2005/8/layout/lProcess2"/>
    <dgm:cxn modelId="{8A4661DC-4ACC-4BDF-9743-BF09ECF5CB99}" type="presParOf" srcId="{94392BA2-EFEC-4634-BCFA-B205844E8B1C}" destId="{F6832B43-CCC7-410D-A877-AA998F43EF71}" srcOrd="8" destOrd="0" presId="urn:microsoft.com/office/officeart/2005/8/layout/lProcess2"/>
    <dgm:cxn modelId="{9AC2068C-EE8F-4422-9E4B-3548B21B6321}" type="presParOf" srcId="{EE4A9CDD-CACF-4916-AB57-646E27654442}" destId="{1C1A3DD9-CA93-4E0C-BB62-3FA9E948340B}" srcOrd="3" destOrd="0" presId="urn:microsoft.com/office/officeart/2005/8/layout/lProcess2"/>
    <dgm:cxn modelId="{BF8D59D7-B42C-48C8-901C-9E83B8224353}" type="presParOf" srcId="{EE4A9CDD-CACF-4916-AB57-646E27654442}" destId="{45ADD694-7643-42D0-A81C-144A45DBBDBB}" srcOrd="4" destOrd="0" presId="urn:microsoft.com/office/officeart/2005/8/layout/lProcess2"/>
    <dgm:cxn modelId="{40A8D437-703B-48E5-BCBF-5582B525CAC9}" type="presParOf" srcId="{45ADD694-7643-42D0-A81C-144A45DBBDBB}" destId="{A5BCFC12-DB36-4DE0-BB11-4C5F24DA7653}" srcOrd="0" destOrd="0" presId="urn:microsoft.com/office/officeart/2005/8/layout/lProcess2"/>
    <dgm:cxn modelId="{364E3681-A5E3-4E03-B443-E3891EE3940F}" type="presParOf" srcId="{45ADD694-7643-42D0-A81C-144A45DBBDBB}" destId="{F0766E20-B2AC-47D0-A52D-FD17B4288F72}" srcOrd="1" destOrd="0" presId="urn:microsoft.com/office/officeart/2005/8/layout/lProcess2"/>
    <dgm:cxn modelId="{C9653103-58AF-49FA-B4A7-FE383E04FEB5}" type="presParOf" srcId="{45ADD694-7643-42D0-A81C-144A45DBBDBB}" destId="{6A9E24CB-AB70-4EAC-9F53-1AD14827ED16}" srcOrd="2" destOrd="0" presId="urn:microsoft.com/office/officeart/2005/8/layout/lProcess2"/>
    <dgm:cxn modelId="{AEF93DD2-3F85-4FC2-8DD2-50B3B7E5ED69}" type="presParOf" srcId="{6A9E24CB-AB70-4EAC-9F53-1AD14827ED16}" destId="{E5B51D3C-773F-4670-B038-B49690A88AF2}" srcOrd="0" destOrd="0" presId="urn:microsoft.com/office/officeart/2005/8/layout/lProcess2"/>
    <dgm:cxn modelId="{13B42BEB-F28B-4A54-AF59-19A7DBA67618}" type="presParOf" srcId="{E5B51D3C-773F-4670-B038-B49690A88AF2}" destId="{B28EF69B-232C-471B-AB02-ACD800EC8B9C}" srcOrd="0" destOrd="0" presId="urn:microsoft.com/office/officeart/2005/8/layout/lProcess2"/>
    <dgm:cxn modelId="{D0064AB7-695B-4189-8DC1-2A9F4491140C}" type="presParOf" srcId="{E5B51D3C-773F-4670-B038-B49690A88AF2}" destId="{0F1B0B02-7DF7-4F65-8536-02DC24609A58}" srcOrd="1" destOrd="0" presId="urn:microsoft.com/office/officeart/2005/8/layout/lProcess2"/>
    <dgm:cxn modelId="{877F587B-3F09-4EEC-929A-77360FC3CED7}" type="presParOf" srcId="{E5B51D3C-773F-4670-B038-B49690A88AF2}" destId="{15D4C7DD-5E19-4D2D-896E-697A7EA1C149}" srcOrd="2" destOrd="0" presId="urn:microsoft.com/office/officeart/2005/8/layout/lProcess2"/>
    <dgm:cxn modelId="{94F57B78-B5FD-45D5-B409-4B6FA8E58280}" type="presParOf" srcId="{E5B51D3C-773F-4670-B038-B49690A88AF2}" destId="{DCA509B9-075B-4635-9E5D-6C2FAB011FA7}" srcOrd="3" destOrd="0" presId="urn:microsoft.com/office/officeart/2005/8/layout/lProcess2"/>
    <dgm:cxn modelId="{41A394B6-97F3-43B1-A81D-B02FE2A2C9D0}" type="presParOf" srcId="{E5B51D3C-773F-4670-B038-B49690A88AF2}" destId="{A37F64DE-5AB8-4227-84F9-D51D7DB84A54}" srcOrd="4" destOrd="0" presId="urn:microsoft.com/office/officeart/2005/8/layout/lProcess2"/>
    <dgm:cxn modelId="{5E450F3B-5F40-4A6C-9795-86F42918AB9A}" type="presParOf" srcId="{E5B51D3C-773F-4670-B038-B49690A88AF2}" destId="{AE96BF61-40FC-49CD-AFE8-A66C040162F7}" srcOrd="5" destOrd="0" presId="urn:microsoft.com/office/officeart/2005/8/layout/lProcess2"/>
    <dgm:cxn modelId="{CDF32A2C-0EBD-4BFE-A471-623DE285D2D5}" type="presParOf" srcId="{E5B51D3C-773F-4670-B038-B49690A88AF2}" destId="{34329CFD-FED5-40E8-925E-1314B7387395}" srcOrd="6" destOrd="0" presId="urn:microsoft.com/office/officeart/2005/8/layout/lProcess2"/>
    <dgm:cxn modelId="{0BCD629E-6EA8-4EB7-9851-A39DC1223A2E}" type="presParOf" srcId="{E5B51D3C-773F-4670-B038-B49690A88AF2}" destId="{698EF0B6-CB00-44FB-ACB8-224864E5BD35}" srcOrd="7" destOrd="0" presId="urn:microsoft.com/office/officeart/2005/8/layout/lProcess2"/>
    <dgm:cxn modelId="{0E7D7C1B-9410-41AF-89F5-4062472AE7E6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err="1" smtClean="0"/>
            <a:t>die</a:t>
          </a:r>
          <a:r>
            <a:rPr lang="cs-CZ" dirty="0" smtClean="0"/>
            <a:t> </a:t>
          </a:r>
          <a:r>
            <a:rPr lang="cs-CZ" dirty="0" err="1" smtClean="0"/>
            <a:t>Schwester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E7809990-733A-446D-8DE6-83BD85E877A2}" type="presOf" srcId="{D233F611-61A0-411A-86EC-957303FD0975}" destId="{9F9CA498-2FDD-4541-B1B8-9FA4D922F0F4}" srcOrd="0" destOrd="0" presId="urn:microsoft.com/office/officeart/2005/8/layout/lProcess2"/>
    <dgm:cxn modelId="{059DC3F9-996E-46A8-B117-582C1E36CDE2}" type="presOf" srcId="{2DCAB811-2112-4ECE-BE24-79264DB054D6}" destId="{1E6BF758-EB71-4AE1-AC92-261B78BFEC90}" srcOrd="0" destOrd="0" presId="urn:microsoft.com/office/officeart/2005/8/layout/lProcess2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27BCA52E-9D0F-4920-92FC-EE62A094C916}" type="presOf" srcId="{C6F5A520-EDB0-4BA5-A883-659454AE9F02}" destId="{F6832B43-CCC7-410D-A877-AA998F43EF71}" srcOrd="0" destOrd="0" presId="urn:microsoft.com/office/officeart/2005/8/layout/lProcess2"/>
    <dgm:cxn modelId="{B07FB060-A384-43FB-ACA3-F7B9DD76E258}" type="presOf" srcId="{A72F7244-EDC0-4A02-933C-13F347C61E74}" destId="{484953B8-6D70-4A4A-BFA3-D1738A00E3BF}" srcOrd="1" destOrd="0" presId="urn:microsoft.com/office/officeart/2005/8/layout/lProcess2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E550303E-A09E-4326-B187-546C6607A842}" type="presOf" srcId="{BD3C97E2-7E53-44D1-86CF-322D43ECE1A4}" destId="{F0766E20-B2AC-47D0-A52D-FD17B4288F72}" srcOrd="1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597CC7A0-46EF-4E69-B2BF-FD3D2AFAC81A}" type="presOf" srcId="{E532F170-777C-443C-A42B-74878ED5FAF2}" destId="{E7A0E41E-D5F1-402A-95BD-4040611B8655}" srcOrd="0" destOrd="0" presId="urn:microsoft.com/office/officeart/2005/8/layout/lProcess2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2C5C888A-1903-4AA8-A469-C5C736128221}" type="presOf" srcId="{244985F2-A796-4773-81F1-3C8F9AD18AEF}" destId="{9AAE736D-CFC4-4710-9033-5EB5178EA271}" srcOrd="0" destOrd="0" presId="urn:microsoft.com/office/officeart/2005/8/layout/lProcess2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F111C4D5-135C-4B6F-921F-010538721D9C}" type="presOf" srcId="{215974D6-3E65-4E4D-9125-813B2312695B}" destId="{D9CC1E55-E314-4DE2-8305-A10E3A4D092B}" srcOrd="0" destOrd="0" presId="urn:microsoft.com/office/officeart/2005/8/layout/lProcess2"/>
    <dgm:cxn modelId="{723C47C4-544F-4D78-9AD5-4E7386BF3473}" type="presOf" srcId="{BA0B9DFA-17BF-4902-B99E-5C56E81C9C96}" destId="{3B3D0206-E98F-471B-8FD3-EE52562606F5}" srcOrd="0" destOrd="0" presId="urn:microsoft.com/office/officeart/2005/8/layout/lProcess2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E979137C-0300-400A-A079-5260BE302E01}" type="presOf" srcId="{BD3C97E2-7E53-44D1-86CF-322D43ECE1A4}" destId="{A5BCFC12-DB36-4DE0-BB11-4C5F24DA7653}" srcOrd="0" destOrd="0" presId="urn:microsoft.com/office/officeart/2005/8/layout/lProcess2"/>
    <dgm:cxn modelId="{AAB5E776-588F-406E-AB2F-6275202BE877}" type="presOf" srcId="{6ED10D56-88A7-43AD-B54E-6EBC3DFAB643}" destId="{4EA60D1C-B48B-4924-97E7-8251BC06E5AD}" srcOrd="0" destOrd="0" presId="urn:microsoft.com/office/officeart/2005/8/layout/lProcess2"/>
    <dgm:cxn modelId="{0F8375E5-04EB-470F-84B7-1A4F05304CB1}" type="presOf" srcId="{7E7E7B9D-170E-40A0-9E0F-A77DF3B56223}" destId="{B28EF69B-232C-471B-AB02-ACD800EC8B9C}" srcOrd="0" destOrd="0" presId="urn:microsoft.com/office/officeart/2005/8/layout/lProcess2"/>
    <dgm:cxn modelId="{DB5EAE8B-746B-47A9-BC5B-470E71D7E108}" type="presOf" srcId="{3AE8AA2A-6AD8-4B2A-A98C-3B7017494A38}" destId="{A37F64DE-5AB8-4227-84F9-D51D7DB84A54}" srcOrd="0" destOrd="0" presId="urn:microsoft.com/office/officeart/2005/8/layout/lProcess2"/>
    <dgm:cxn modelId="{D49E63E1-07D1-4635-909C-CEE44D77091A}" type="presOf" srcId="{A3A6EB7F-EF0E-488B-BFB5-D6846C04D00E}" destId="{15D4C7DD-5E19-4D2D-896E-697A7EA1C149}" srcOrd="0" destOrd="0" presId="urn:microsoft.com/office/officeart/2005/8/layout/lProcess2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67E1B410-351C-46DA-BAD4-B613C54CEF76}" type="presOf" srcId="{215974D6-3E65-4E4D-9125-813B2312695B}" destId="{6ADBED05-E768-4FB8-8690-2D4F73850349}" srcOrd="1" destOrd="0" presId="urn:microsoft.com/office/officeart/2005/8/layout/lProcess2"/>
    <dgm:cxn modelId="{952CA625-C674-443D-BFE3-A8F1DD50D8AB}" type="presOf" srcId="{EF1793C9-B913-4ECB-90F7-173CE099D671}" destId="{EE981213-14AD-4587-86D3-0771FEF68F6E}" srcOrd="0" destOrd="0" presId="urn:microsoft.com/office/officeart/2005/8/layout/lProcess2"/>
    <dgm:cxn modelId="{9AECB690-345B-4FCB-9684-7F5B8545343D}" type="presOf" srcId="{B3C0B4E7-81A0-4285-8E0A-3F34C7CD1124}" destId="{FD7D0C36-0508-4E2B-BD41-9245E04BBA56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E32EBAE7-BEFB-4396-889A-1BDADAFBE86A}" type="presOf" srcId="{49A5C9BE-7A2D-4410-8A37-6D6816294708}" destId="{34329CFD-FED5-40E8-925E-1314B7387395}" srcOrd="0" destOrd="0" presId="urn:microsoft.com/office/officeart/2005/8/layout/lProcess2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70D6BC2E-C131-4C1A-82A0-CEDA283F0EF6}" type="presOf" srcId="{DE70A94D-317C-4CF0-8CF2-2539B5C4E426}" destId="{EE4A9CDD-CACF-4916-AB57-646E27654442}" srcOrd="0" destOrd="0" presId="urn:microsoft.com/office/officeart/2005/8/layout/lProcess2"/>
    <dgm:cxn modelId="{D53840EE-E02A-4A92-A07D-2650CDBA0CA3}" type="presOf" srcId="{E387031A-2409-4A7E-B4A7-13676B660C67}" destId="{D89B85F9-5E3B-444E-9A6B-786ACC221429}" srcOrd="0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B41396DB-3D0B-4806-8174-91768B5599ED}" type="presOf" srcId="{A72F7244-EDC0-4A02-933C-13F347C61E74}" destId="{C5FEABDB-57BE-49EB-BDD6-338165E64D69}" srcOrd="0" destOrd="0" presId="urn:microsoft.com/office/officeart/2005/8/layout/lProcess2"/>
    <dgm:cxn modelId="{13300851-E5A4-47D7-9452-ADA8FC1F3FDA}" type="presOf" srcId="{2654B0A2-6329-4EAA-B897-1B1BB168FFFC}" destId="{0D8C8B5A-D5C9-4326-8B94-09221352DC8B}" srcOrd="0" destOrd="0" presId="urn:microsoft.com/office/officeart/2005/8/layout/lProcess2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58AB0167-E1B2-4300-BB28-FC4D1AEED553}" type="presParOf" srcId="{EE4A9CDD-CACF-4916-AB57-646E27654442}" destId="{435F134B-D5BE-4B79-96DC-28D8A35EA17E}" srcOrd="0" destOrd="0" presId="urn:microsoft.com/office/officeart/2005/8/layout/lProcess2"/>
    <dgm:cxn modelId="{4250406F-F831-439B-92DE-494A4C484B09}" type="presParOf" srcId="{435F134B-D5BE-4B79-96DC-28D8A35EA17E}" destId="{C5FEABDB-57BE-49EB-BDD6-338165E64D69}" srcOrd="0" destOrd="0" presId="urn:microsoft.com/office/officeart/2005/8/layout/lProcess2"/>
    <dgm:cxn modelId="{47851CC4-80B2-4808-8A14-76FF5F7D1696}" type="presParOf" srcId="{435F134B-D5BE-4B79-96DC-28D8A35EA17E}" destId="{484953B8-6D70-4A4A-BFA3-D1738A00E3BF}" srcOrd="1" destOrd="0" presId="urn:microsoft.com/office/officeart/2005/8/layout/lProcess2"/>
    <dgm:cxn modelId="{09E55C82-9D1D-4CE6-A3C3-AE364DD08DF6}" type="presParOf" srcId="{435F134B-D5BE-4B79-96DC-28D8A35EA17E}" destId="{FCD8982C-2A51-481F-B4A3-6027369E70AB}" srcOrd="2" destOrd="0" presId="urn:microsoft.com/office/officeart/2005/8/layout/lProcess2"/>
    <dgm:cxn modelId="{39380228-1692-45DC-9C6A-638F23B6E374}" type="presParOf" srcId="{FCD8982C-2A51-481F-B4A3-6027369E70AB}" destId="{A0FDD27B-AF10-40FD-985F-F47D3826961B}" srcOrd="0" destOrd="0" presId="urn:microsoft.com/office/officeart/2005/8/layout/lProcess2"/>
    <dgm:cxn modelId="{6525FDF5-9DF9-4AB2-8504-1F9145A06211}" type="presParOf" srcId="{A0FDD27B-AF10-40FD-985F-F47D3826961B}" destId="{9AAE736D-CFC4-4710-9033-5EB5178EA271}" srcOrd="0" destOrd="0" presId="urn:microsoft.com/office/officeart/2005/8/layout/lProcess2"/>
    <dgm:cxn modelId="{BD59C1EC-3F4E-4F78-A52C-AEC18CDFD65E}" type="presParOf" srcId="{A0FDD27B-AF10-40FD-985F-F47D3826961B}" destId="{BE4FFE96-924C-4474-A239-FB0E66FC6886}" srcOrd="1" destOrd="0" presId="urn:microsoft.com/office/officeart/2005/8/layout/lProcess2"/>
    <dgm:cxn modelId="{F153CF0E-1163-48E8-9110-1D439D9816A0}" type="presParOf" srcId="{A0FDD27B-AF10-40FD-985F-F47D3826961B}" destId="{3B3D0206-E98F-471B-8FD3-EE52562606F5}" srcOrd="2" destOrd="0" presId="urn:microsoft.com/office/officeart/2005/8/layout/lProcess2"/>
    <dgm:cxn modelId="{F92EAD1A-D48E-4229-A4F4-CA4C92807AC6}" type="presParOf" srcId="{A0FDD27B-AF10-40FD-985F-F47D3826961B}" destId="{4934EF83-72F8-4E7A-A418-B0D8836AC403}" srcOrd="3" destOrd="0" presId="urn:microsoft.com/office/officeart/2005/8/layout/lProcess2"/>
    <dgm:cxn modelId="{6E0B929F-F6F6-4E3A-A170-0BAC772AA3F8}" type="presParOf" srcId="{A0FDD27B-AF10-40FD-985F-F47D3826961B}" destId="{9F9CA498-2FDD-4541-B1B8-9FA4D922F0F4}" srcOrd="4" destOrd="0" presId="urn:microsoft.com/office/officeart/2005/8/layout/lProcess2"/>
    <dgm:cxn modelId="{242A1641-EA0A-44F0-AD63-0DBC58086725}" type="presParOf" srcId="{A0FDD27B-AF10-40FD-985F-F47D3826961B}" destId="{92669D74-4A82-43A2-8559-2446E4D0C3E8}" srcOrd="5" destOrd="0" presId="urn:microsoft.com/office/officeart/2005/8/layout/lProcess2"/>
    <dgm:cxn modelId="{79FD2A5F-EBDF-4E48-AC14-C37EB5E2B8CB}" type="presParOf" srcId="{A0FDD27B-AF10-40FD-985F-F47D3826961B}" destId="{EE981213-14AD-4587-86D3-0771FEF68F6E}" srcOrd="6" destOrd="0" presId="urn:microsoft.com/office/officeart/2005/8/layout/lProcess2"/>
    <dgm:cxn modelId="{C187131B-B3E3-4C30-8738-A1BB80E3909F}" type="presParOf" srcId="{A0FDD27B-AF10-40FD-985F-F47D3826961B}" destId="{1D5C7BC5-1E71-4291-90FB-B6672B38B6BA}" srcOrd="7" destOrd="0" presId="urn:microsoft.com/office/officeart/2005/8/layout/lProcess2"/>
    <dgm:cxn modelId="{0BA8209D-9543-47F5-B17B-5D8053E116EC}" type="presParOf" srcId="{A0FDD27B-AF10-40FD-985F-F47D3826961B}" destId="{E7A0E41E-D5F1-402A-95BD-4040611B8655}" srcOrd="8" destOrd="0" presId="urn:microsoft.com/office/officeart/2005/8/layout/lProcess2"/>
    <dgm:cxn modelId="{5233BF7F-10C5-42FC-9BE3-8BC5823F0C9B}" type="presParOf" srcId="{EE4A9CDD-CACF-4916-AB57-646E27654442}" destId="{932C163F-5071-43FA-A831-7BDE59DCDDBC}" srcOrd="1" destOrd="0" presId="urn:microsoft.com/office/officeart/2005/8/layout/lProcess2"/>
    <dgm:cxn modelId="{9459A815-927E-48E1-9F3A-1BC177B4C7B1}" type="presParOf" srcId="{EE4A9CDD-CACF-4916-AB57-646E27654442}" destId="{759E9AEF-1B03-4C47-B211-09C8E8CA42E8}" srcOrd="2" destOrd="0" presId="urn:microsoft.com/office/officeart/2005/8/layout/lProcess2"/>
    <dgm:cxn modelId="{88AD70F2-9B9C-44A4-87E8-EA7BCE53DDFD}" type="presParOf" srcId="{759E9AEF-1B03-4C47-B211-09C8E8CA42E8}" destId="{D9CC1E55-E314-4DE2-8305-A10E3A4D092B}" srcOrd="0" destOrd="0" presId="urn:microsoft.com/office/officeart/2005/8/layout/lProcess2"/>
    <dgm:cxn modelId="{6F3BC7C2-1F63-48D5-BBFA-A7B10995AACA}" type="presParOf" srcId="{759E9AEF-1B03-4C47-B211-09C8E8CA42E8}" destId="{6ADBED05-E768-4FB8-8690-2D4F73850349}" srcOrd="1" destOrd="0" presId="urn:microsoft.com/office/officeart/2005/8/layout/lProcess2"/>
    <dgm:cxn modelId="{BA883DF9-4AB5-4C6C-9A3E-6B25F6067D9E}" type="presParOf" srcId="{759E9AEF-1B03-4C47-B211-09C8E8CA42E8}" destId="{F59535CF-12ED-4E69-8413-556D1587544F}" srcOrd="2" destOrd="0" presId="urn:microsoft.com/office/officeart/2005/8/layout/lProcess2"/>
    <dgm:cxn modelId="{01FE220F-49E4-4071-AE2A-A4890D0D8019}" type="presParOf" srcId="{F59535CF-12ED-4E69-8413-556D1587544F}" destId="{94392BA2-EFEC-4634-BCFA-B205844E8B1C}" srcOrd="0" destOrd="0" presId="urn:microsoft.com/office/officeart/2005/8/layout/lProcess2"/>
    <dgm:cxn modelId="{3A0D336B-3A80-4A30-8D66-0667C799D74D}" type="presParOf" srcId="{94392BA2-EFEC-4634-BCFA-B205844E8B1C}" destId="{4EA60D1C-B48B-4924-97E7-8251BC06E5AD}" srcOrd="0" destOrd="0" presId="urn:microsoft.com/office/officeart/2005/8/layout/lProcess2"/>
    <dgm:cxn modelId="{8D8723E3-6451-4F0A-97C7-27E6318B88FD}" type="presParOf" srcId="{94392BA2-EFEC-4634-BCFA-B205844E8B1C}" destId="{F33F62AA-7BA0-47BE-B33B-0B51AB8AFB82}" srcOrd="1" destOrd="0" presId="urn:microsoft.com/office/officeart/2005/8/layout/lProcess2"/>
    <dgm:cxn modelId="{9EFAD16E-1A05-46B8-9489-F968686E4917}" type="presParOf" srcId="{94392BA2-EFEC-4634-BCFA-B205844E8B1C}" destId="{1E6BF758-EB71-4AE1-AC92-261B78BFEC90}" srcOrd="2" destOrd="0" presId="urn:microsoft.com/office/officeart/2005/8/layout/lProcess2"/>
    <dgm:cxn modelId="{9DE26435-A8FA-4029-AB9C-1B90C3071316}" type="presParOf" srcId="{94392BA2-EFEC-4634-BCFA-B205844E8B1C}" destId="{36E9FCCE-7724-4F94-B709-270AB4A18A90}" srcOrd="3" destOrd="0" presId="urn:microsoft.com/office/officeart/2005/8/layout/lProcess2"/>
    <dgm:cxn modelId="{A67F388C-3865-4C5B-921F-1BC86DFDF84B}" type="presParOf" srcId="{94392BA2-EFEC-4634-BCFA-B205844E8B1C}" destId="{D89B85F9-5E3B-444E-9A6B-786ACC221429}" srcOrd="4" destOrd="0" presId="urn:microsoft.com/office/officeart/2005/8/layout/lProcess2"/>
    <dgm:cxn modelId="{13DC724C-3139-4030-8FE1-78CF2D7A5E1D}" type="presParOf" srcId="{94392BA2-EFEC-4634-BCFA-B205844E8B1C}" destId="{DD7E30E9-BB13-4A69-AAB4-8E54BDB07D88}" srcOrd="5" destOrd="0" presId="urn:microsoft.com/office/officeart/2005/8/layout/lProcess2"/>
    <dgm:cxn modelId="{F9605DA7-0F4B-4FE7-B6B8-3FD3C35FBBC1}" type="presParOf" srcId="{94392BA2-EFEC-4634-BCFA-B205844E8B1C}" destId="{0D8C8B5A-D5C9-4326-8B94-09221352DC8B}" srcOrd="6" destOrd="0" presId="urn:microsoft.com/office/officeart/2005/8/layout/lProcess2"/>
    <dgm:cxn modelId="{8AEE0395-956B-46A7-AEE4-7728EF9B7BBF}" type="presParOf" srcId="{94392BA2-EFEC-4634-BCFA-B205844E8B1C}" destId="{2639CF01-422C-4A55-9F0E-00CE7615F9E0}" srcOrd="7" destOrd="0" presId="urn:microsoft.com/office/officeart/2005/8/layout/lProcess2"/>
    <dgm:cxn modelId="{DAE3BAFF-1E63-46DA-86A5-D268C0D96585}" type="presParOf" srcId="{94392BA2-EFEC-4634-BCFA-B205844E8B1C}" destId="{F6832B43-CCC7-410D-A877-AA998F43EF71}" srcOrd="8" destOrd="0" presId="urn:microsoft.com/office/officeart/2005/8/layout/lProcess2"/>
    <dgm:cxn modelId="{0C770055-D1E6-4A68-A928-A24DF5B1DB7F}" type="presParOf" srcId="{EE4A9CDD-CACF-4916-AB57-646E27654442}" destId="{1C1A3DD9-CA93-4E0C-BB62-3FA9E948340B}" srcOrd="3" destOrd="0" presId="urn:microsoft.com/office/officeart/2005/8/layout/lProcess2"/>
    <dgm:cxn modelId="{0D120B23-5445-443C-B319-480612DC74BB}" type="presParOf" srcId="{EE4A9CDD-CACF-4916-AB57-646E27654442}" destId="{45ADD694-7643-42D0-A81C-144A45DBBDBB}" srcOrd="4" destOrd="0" presId="urn:microsoft.com/office/officeart/2005/8/layout/lProcess2"/>
    <dgm:cxn modelId="{8F35236B-7C91-4743-9EF3-E9D36658AE54}" type="presParOf" srcId="{45ADD694-7643-42D0-A81C-144A45DBBDBB}" destId="{A5BCFC12-DB36-4DE0-BB11-4C5F24DA7653}" srcOrd="0" destOrd="0" presId="urn:microsoft.com/office/officeart/2005/8/layout/lProcess2"/>
    <dgm:cxn modelId="{5D5003EE-2C07-40F1-AA58-5D4B42E13835}" type="presParOf" srcId="{45ADD694-7643-42D0-A81C-144A45DBBDBB}" destId="{F0766E20-B2AC-47D0-A52D-FD17B4288F72}" srcOrd="1" destOrd="0" presId="urn:microsoft.com/office/officeart/2005/8/layout/lProcess2"/>
    <dgm:cxn modelId="{E7D36C01-E80E-4033-BB5F-614C8311A37E}" type="presParOf" srcId="{45ADD694-7643-42D0-A81C-144A45DBBDBB}" destId="{6A9E24CB-AB70-4EAC-9F53-1AD14827ED16}" srcOrd="2" destOrd="0" presId="urn:microsoft.com/office/officeart/2005/8/layout/lProcess2"/>
    <dgm:cxn modelId="{0DAA36B1-9520-40FA-B016-D03490308A88}" type="presParOf" srcId="{6A9E24CB-AB70-4EAC-9F53-1AD14827ED16}" destId="{E5B51D3C-773F-4670-B038-B49690A88AF2}" srcOrd="0" destOrd="0" presId="urn:microsoft.com/office/officeart/2005/8/layout/lProcess2"/>
    <dgm:cxn modelId="{F9C947FA-DE9F-4C88-81AC-4598BDC26E22}" type="presParOf" srcId="{E5B51D3C-773F-4670-B038-B49690A88AF2}" destId="{B28EF69B-232C-471B-AB02-ACD800EC8B9C}" srcOrd="0" destOrd="0" presId="urn:microsoft.com/office/officeart/2005/8/layout/lProcess2"/>
    <dgm:cxn modelId="{87662CB9-5F6C-4CA5-8F76-E0CFD3A9202A}" type="presParOf" srcId="{E5B51D3C-773F-4670-B038-B49690A88AF2}" destId="{0F1B0B02-7DF7-4F65-8536-02DC24609A58}" srcOrd="1" destOrd="0" presId="urn:microsoft.com/office/officeart/2005/8/layout/lProcess2"/>
    <dgm:cxn modelId="{77A82644-9101-46C5-9A12-1589900A743B}" type="presParOf" srcId="{E5B51D3C-773F-4670-B038-B49690A88AF2}" destId="{15D4C7DD-5E19-4D2D-896E-697A7EA1C149}" srcOrd="2" destOrd="0" presId="urn:microsoft.com/office/officeart/2005/8/layout/lProcess2"/>
    <dgm:cxn modelId="{83D6893E-81F6-445A-B30D-A405F5A8296F}" type="presParOf" srcId="{E5B51D3C-773F-4670-B038-B49690A88AF2}" destId="{DCA509B9-075B-4635-9E5D-6C2FAB011FA7}" srcOrd="3" destOrd="0" presId="urn:microsoft.com/office/officeart/2005/8/layout/lProcess2"/>
    <dgm:cxn modelId="{4B5B0FC5-B566-4116-B80D-E323A1D4A751}" type="presParOf" srcId="{E5B51D3C-773F-4670-B038-B49690A88AF2}" destId="{A37F64DE-5AB8-4227-84F9-D51D7DB84A54}" srcOrd="4" destOrd="0" presId="urn:microsoft.com/office/officeart/2005/8/layout/lProcess2"/>
    <dgm:cxn modelId="{0FAE022B-212F-4F86-8EEC-F53E2342D788}" type="presParOf" srcId="{E5B51D3C-773F-4670-B038-B49690A88AF2}" destId="{AE96BF61-40FC-49CD-AFE8-A66C040162F7}" srcOrd="5" destOrd="0" presId="urn:microsoft.com/office/officeart/2005/8/layout/lProcess2"/>
    <dgm:cxn modelId="{E9226D62-C58C-4855-AF0A-4CD4C5C0210D}" type="presParOf" srcId="{E5B51D3C-773F-4670-B038-B49690A88AF2}" destId="{34329CFD-FED5-40E8-925E-1314B7387395}" srcOrd="6" destOrd="0" presId="urn:microsoft.com/office/officeart/2005/8/layout/lProcess2"/>
    <dgm:cxn modelId="{9490E2A4-30D8-4F7E-82BE-C450EE2FB9D3}" type="presParOf" srcId="{E5B51D3C-773F-4670-B038-B49690A88AF2}" destId="{698EF0B6-CB00-44FB-ACB8-224864E5BD35}" srcOrd="7" destOrd="0" presId="urn:microsoft.com/office/officeart/2005/8/layout/lProcess2"/>
    <dgm:cxn modelId="{8D57F980-1EAF-4182-AB0F-942BF680912B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smtClean="0"/>
            <a:t>der </a:t>
          </a:r>
          <a:r>
            <a:rPr lang="cs-CZ" dirty="0" err="1" smtClean="0"/>
            <a:t>Bruder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A01C0194-8040-4653-926C-A79164C5885B}" type="presOf" srcId="{A3A6EB7F-EF0E-488B-BFB5-D6846C04D00E}" destId="{15D4C7DD-5E19-4D2D-896E-697A7EA1C149}" srcOrd="0" destOrd="0" presId="urn:microsoft.com/office/officeart/2005/8/layout/lProcess2"/>
    <dgm:cxn modelId="{ED75C891-B6A4-49CE-9266-EC9608F793D9}" type="presOf" srcId="{E532F170-777C-443C-A42B-74878ED5FAF2}" destId="{E7A0E41E-D5F1-402A-95BD-4040611B8655}" srcOrd="0" destOrd="0" presId="urn:microsoft.com/office/officeart/2005/8/layout/lProcess2"/>
    <dgm:cxn modelId="{CD15747F-40E5-4AE9-B0E9-A4DB962763E5}" type="presOf" srcId="{6ED10D56-88A7-43AD-B54E-6EBC3DFAB643}" destId="{4EA60D1C-B48B-4924-97E7-8251BC06E5AD}" srcOrd="0" destOrd="0" presId="urn:microsoft.com/office/officeart/2005/8/layout/lProcess2"/>
    <dgm:cxn modelId="{D709D0C2-A52C-49C1-A68E-8DA2924DC376}" type="presOf" srcId="{E387031A-2409-4A7E-B4A7-13676B660C67}" destId="{D89B85F9-5E3B-444E-9A6B-786ACC221429}" srcOrd="0" destOrd="0" presId="urn:microsoft.com/office/officeart/2005/8/layout/lProcess2"/>
    <dgm:cxn modelId="{28D6AF0D-717B-405E-9DB6-32CEBF2AEAFF}" type="presOf" srcId="{2DCAB811-2112-4ECE-BE24-79264DB054D6}" destId="{1E6BF758-EB71-4AE1-AC92-261B78BFEC90}" srcOrd="0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D25144CA-68C6-4F99-A810-5B401EB84BC4}" type="presOf" srcId="{49A5C9BE-7A2D-4410-8A37-6D6816294708}" destId="{34329CFD-FED5-40E8-925E-1314B7387395}" srcOrd="0" destOrd="0" presId="urn:microsoft.com/office/officeart/2005/8/layout/lProcess2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696D9473-C86A-4E50-BFC1-81FF4BF180B7}" type="presOf" srcId="{A72F7244-EDC0-4A02-933C-13F347C61E74}" destId="{C5FEABDB-57BE-49EB-BDD6-338165E64D69}" srcOrd="0" destOrd="0" presId="urn:microsoft.com/office/officeart/2005/8/layout/lProcess2"/>
    <dgm:cxn modelId="{C02DBB15-3334-49D0-A8C9-77B89E4CF394}" type="presOf" srcId="{2654B0A2-6329-4EAA-B897-1B1BB168FFFC}" destId="{0D8C8B5A-D5C9-4326-8B94-09221352DC8B}" srcOrd="0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DD8628BE-7189-4C30-B683-33B8C6FD6546}" type="presOf" srcId="{C6F5A520-EDB0-4BA5-A883-659454AE9F02}" destId="{F6832B43-CCC7-410D-A877-AA998F43EF71}" srcOrd="0" destOrd="0" presId="urn:microsoft.com/office/officeart/2005/8/layout/lProcess2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9A560C4C-B041-4C05-9493-2DA95B5EBB20}" type="presOf" srcId="{BA0B9DFA-17BF-4902-B99E-5C56E81C9C96}" destId="{3B3D0206-E98F-471B-8FD3-EE52562606F5}" srcOrd="0" destOrd="0" presId="urn:microsoft.com/office/officeart/2005/8/layout/lProcess2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2A01BC76-86D1-4B99-87AD-A51F6DC98DC0}" type="presOf" srcId="{EF1793C9-B913-4ECB-90F7-173CE099D671}" destId="{EE981213-14AD-4587-86D3-0771FEF68F6E}" srcOrd="0" destOrd="0" presId="urn:microsoft.com/office/officeart/2005/8/layout/lProcess2"/>
    <dgm:cxn modelId="{134849EE-AB03-476B-8637-D9A2806AE7C0}" type="presOf" srcId="{DE70A94D-317C-4CF0-8CF2-2539B5C4E426}" destId="{EE4A9CDD-CACF-4916-AB57-646E27654442}" srcOrd="0" destOrd="0" presId="urn:microsoft.com/office/officeart/2005/8/layout/lProcess2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97CAEE6D-8FD1-4D60-83C1-6BF98900EEB7}" type="presOf" srcId="{215974D6-3E65-4E4D-9125-813B2312695B}" destId="{D9CC1E55-E314-4DE2-8305-A10E3A4D092B}" srcOrd="0" destOrd="0" presId="urn:microsoft.com/office/officeart/2005/8/layout/lProcess2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47799BCB-34FF-4967-A078-033472F1EF0C}" type="presOf" srcId="{215974D6-3E65-4E4D-9125-813B2312695B}" destId="{6ADBED05-E768-4FB8-8690-2D4F73850349}" srcOrd="1" destOrd="0" presId="urn:microsoft.com/office/officeart/2005/8/layout/lProcess2"/>
    <dgm:cxn modelId="{CE986176-5519-4CA6-B0E2-4EA2B19D741C}" type="presOf" srcId="{BD3C97E2-7E53-44D1-86CF-322D43ECE1A4}" destId="{A5BCFC12-DB36-4DE0-BB11-4C5F24DA7653}" srcOrd="0" destOrd="0" presId="urn:microsoft.com/office/officeart/2005/8/layout/lProcess2"/>
    <dgm:cxn modelId="{C8426A5A-5215-44C1-9980-3F1E643D3567}" type="presOf" srcId="{D233F611-61A0-411A-86EC-957303FD0975}" destId="{9F9CA498-2FDD-4541-B1B8-9FA4D922F0F4}" srcOrd="0" destOrd="0" presId="urn:microsoft.com/office/officeart/2005/8/layout/lProcess2"/>
    <dgm:cxn modelId="{5D905F8B-4A69-4FFC-AE43-5F283951BB78}" type="presOf" srcId="{7E7E7B9D-170E-40A0-9E0F-A77DF3B56223}" destId="{B28EF69B-232C-471B-AB02-ACD800EC8B9C}" srcOrd="0" destOrd="0" presId="urn:microsoft.com/office/officeart/2005/8/layout/lProcess2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3CC35504-322C-4961-89F7-56E6DEDC0049}" type="presOf" srcId="{244985F2-A796-4773-81F1-3C8F9AD18AEF}" destId="{9AAE736D-CFC4-4710-9033-5EB5178EA271}" srcOrd="0" destOrd="0" presId="urn:microsoft.com/office/officeart/2005/8/layout/lProcess2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81DC76AF-76B8-41A9-B9D8-DD9F369DC45A}" type="presOf" srcId="{3AE8AA2A-6AD8-4B2A-A98C-3B7017494A38}" destId="{A37F64DE-5AB8-4227-84F9-D51D7DB84A54}" srcOrd="0" destOrd="0" presId="urn:microsoft.com/office/officeart/2005/8/layout/lProcess2"/>
    <dgm:cxn modelId="{4A019462-6F3E-41F9-9287-138B8BAF6F34}" type="presOf" srcId="{B3C0B4E7-81A0-4285-8E0A-3F34C7CD1124}" destId="{FD7D0C36-0508-4E2B-BD41-9245E04BBA56}" srcOrd="0" destOrd="0" presId="urn:microsoft.com/office/officeart/2005/8/layout/lProcess2"/>
    <dgm:cxn modelId="{4426AABD-405D-48DB-BD1A-5160916089B0}" type="presOf" srcId="{A72F7244-EDC0-4A02-933C-13F347C61E74}" destId="{484953B8-6D70-4A4A-BFA3-D1738A00E3BF}" srcOrd="1" destOrd="0" presId="urn:microsoft.com/office/officeart/2005/8/layout/lProcess2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5629CD14-9DB2-4B35-B31F-94BEB7D95B43}" type="presOf" srcId="{BD3C97E2-7E53-44D1-86CF-322D43ECE1A4}" destId="{F0766E20-B2AC-47D0-A52D-FD17B4288F72}" srcOrd="1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ED999D0C-4FB3-4BA4-9577-4CB4E6432338}" type="presParOf" srcId="{EE4A9CDD-CACF-4916-AB57-646E27654442}" destId="{435F134B-D5BE-4B79-96DC-28D8A35EA17E}" srcOrd="0" destOrd="0" presId="urn:microsoft.com/office/officeart/2005/8/layout/lProcess2"/>
    <dgm:cxn modelId="{B65C30FA-99D0-4CA9-8075-BAAE19A45746}" type="presParOf" srcId="{435F134B-D5BE-4B79-96DC-28D8A35EA17E}" destId="{C5FEABDB-57BE-49EB-BDD6-338165E64D69}" srcOrd="0" destOrd="0" presId="urn:microsoft.com/office/officeart/2005/8/layout/lProcess2"/>
    <dgm:cxn modelId="{BC5F72E5-96C5-4DAF-9423-62B1BA7E9D88}" type="presParOf" srcId="{435F134B-D5BE-4B79-96DC-28D8A35EA17E}" destId="{484953B8-6D70-4A4A-BFA3-D1738A00E3BF}" srcOrd="1" destOrd="0" presId="urn:microsoft.com/office/officeart/2005/8/layout/lProcess2"/>
    <dgm:cxn modelId="{3A86E5D2-7A1E-4F4A-BEAC-FF4CA99CC204}" type="presParOf" srcId="{435F134B-D5BE-4B79-96DC-28D8A35EA17E}" destId="{FCD8982C-2A51-481F-B4A3-6027369E70AB}" srcOrd="2" destOrd="0" presId="urn:microsoft.com/office/officeart/2005/8/layout/lProcess2"/>
    <dgm:cxn modelId="{116BB456-F188-4826-A0AF-B98DEF8EFE75}" type="presParOf" srcId="{FCD8982C-2A51-481F-B4A3-6027369E70AB}" destId="{A0FDD27B-AF10-40FD-985F-F47D3826961B}" srcOrd="0" destOrd="0" presId="urn:microsoft.com/office/officeart/2005/8/layout/lProcess2"/>
    <dgm:cxn modelId="{0D61F490-DED7-491D-ACC0-111E2D67A0C5}" type="presParOf" srcId="{A0FDD27B-AF10-40FD-985F-F47D3826961B}" destId="{9AAE736D-CFC4-4710-9033-5EB5178EA271}" srcOrd="0" destOrd="0" presId="urn:microsoft.com/office/officeart/2005/8/layout/lProcess2"/>
    <dgm:cxn modelId="{44B1E045-9367-45A2-8B74-6F5DAF4D762A}" type="presParOf" srcId="{A0FDD27B-AF10-40FD-985F-F47D3826961B}" destId="{BE4FFE96-924C-4474-A239-FB0E66FC6886}" srcOrd="1" destOrd="0" presId="urn:microsoft.com/office/officeart/2005/8/layout/lProcess2"/>
    <dgm:cxn modelId="{FCFBE9AB-865B-4A00-92C5-E181D8E076AE}" type="presParOf" srcId="{A0FDD27B-AF10-40FD-985F-F47D3826961B}" destId="{3B3D0206-E98F-471B-8FD3-EE52562606F5}" srcOrd="2" destOrd="0" presId="urn:microsoft.com/office/officeart/2005/8/layout/lProcess2"/>
    <dgm:cxn modelId="{5B6A9027-ADBE-4F5A-971D-F12EC215C038}" type="presParOf" srcId="{A0FDD27B-AF10-40FD-985F-F47D3826961B}" destId="{4934EF83-72F8-4E7A-A418-B0D8836AC403}" srcOrd="3" destOrd="0" presId="urn:microsoft.com/office/officeart/2005/8/layout/lProcess2"/>
    <dgm:cxn modelId="{6B88AA7A-0E96-4136-9467-23D7CA4E00FA}" type="presParOf" srcId="{A0FDD27B-AF10-40FD-985F-F47D3826961B}" destId="{9F9CA498-2FDD-4541-B1B8-9FA4D922F0F4}" srcOrd="4" destOrd="0" presId="urn:microsoft.com/office/officeart/2005/8/layout/lProcess2"/>
    <dgm:cxn modelId="{ECB84DCF-6AE2-4841-867B-2F53F3D0AA77}" type="presParOf" srcId="{A0FDD27B-AF10-40FD-985F-F47D3826961B}" destId="{92669D74-4A82-43A2-8559-2446E4D0C3E8}" srcOrd="5" destOrd="0" presId="urn:microsoft.com/office/officeart/2005/8/layout/lProcess2"/>
    <dgm:cxn modelId="{569CCAA2-2623-4F3E-A53B-08B8965F3D10}" type="presParOf" srcId="{A0FDD27B-AF10-40FD-985F-F47D3826961B}" destId="{EE981213-14AD-4587-86D3-0771FEF68F6E}" srcOrd="6" destOrd="0" presId="urn:microsoft.com/office/officeart/2005/8/layout/lProcess2"/>
    <dgm:cxn modelId="{CBD7C7B1-7056-4EC8-A9CE-B1E189305D58}" type="presParOf" srcId="{A0FDD27B-AF10-40FD-985F-F47D3826961B}" destId="{1D5C7BC5-1E71-4291-90FB-B6672B38B6BA}" srcOrd="7" destOrd="0" presId="urn:microsoft.com/office/officeart/2005/8/layout/lProcess2"/>
    <dgm:cxn modelId="{2D9978FD-6CFE-4F33-8523-4A90B65DC229}" type="presParOf" srcId="{A0FDD27B-AF10-40FD-985F-F47D3826961B}" destId="{E7A0E41E-D5F1-402A-95BD-4040611B8655}" srcOrd="8" destOrd="0" presId="urn:microsoft.com/office/officeart/2005/8/layout/lProcess2"/>
    <dgm:cxn modelId="{D8816FA7-C5C6-45F2-85F6-F4AA89FEE478}" type="presParOf" srcId="{EE4A9CDD-CACF-4916-AB57-646E27654442}" destId="{932C163F-5071-43FA-A831-7BDE59DCDDBC}" srcOrd="1" destOrd="0" presId="urn:microsoft.com/office/officeart/2005/8/layout/lProcess2"/>
    <dgm:cxn modelId="{422BA50E-C808-4A36-B345-E073A98493AE}" type="presParOf" srcId="{EE4A9CDD-CACF-4916-AB57-646E27654442}" destId="{759E9AEF-1B03-4C47-B211-09C8E8CA42E8}" srcOrd="2" destOrd="0" presId="urn:microsoft.com/office/officeart/2005/8/layout/lProcess2"/>
    <dgm:cxn modelId="{7F31ACB6-E230-46A0-9C12-1CEEE601200F}" type="presParOf" srcId="{759E9AEF-1B03-4C47-B211-09C8E8CA42E8}" destId="{D9CC1E55-E314-4DE2-8305-A10E3A4D092B}" srcOrd="0" destOrd="0" presId="urn:microsoft.com/office/officeart/2005/8/layout/lProcess2"/>
    <dgm:cxn modelId="{3BD67432-A41D-4A75-BF65-061BDEDB5377}" type="presParOf" srcId="{759E9AEF-1B03-4C47-B211-09C8E8CA42E8}" destId="{6ADBED05-E768-4FB8-8690-2D4F73850349}" srcOrd="1" destOrd="0" presId="urn:microsoft.com/office/officeart/2005/8/layout/lProcess2"/>
    <dgm:cxn modelId="{AF509036-9FEA-4E84-B0AC-4D66A6B20B6D}" type="presParOf" srcId="{759E9AEF-1B03-4C47-B211-09C8E8CA42E8}" destId="{F59535CF-12ED-4E69-8413-556D1587544F}" srcOrd="2" destOrd="0" presId="urn:microsoft.com/office/officeart/2005/8/layout/lProcess2"/>
    <dgm:cxn modelId="{65D63E56-841D-4E66-B53D-B874D576F403}" type="presParOf" srcId="{F59535CF-12ED-4E69-8413-556D1587544F}" destId="{94392BA2-EFEC-4634-BCFA-B205844E8B1C}" srcOrd="0" destOrd="0" presId="urn:microsoft.com/office/officeart/2005/8/layout/lProcess2"/>
    <dgm:cxn modelId="{726B2692-8B9A-4CC4-BD01-826D6FE3CB36}" type="presParOf" srcId="{94392BA2-EFEC-4634-BCFA-B205844E8B1C}" destId="{4EA60D1C-B48B-4924-97E7-8251BC06E5AD}" srcOrd="0" destOrd="0" presId="urn:microsoft.com/office/officeart/2005/8/layout/lProcess2"/>
    <dgm:cxn modelId="{6F55878D-F9D0-4707-8F19-07744439B726}" type="presParOf" srcId="{94392BA2-EFEC-4634-BCFA-B205844E8B1C}" destId="{F33F62AA-7BA0-47BE-B33B-0B51AB8AFB82}" srcOrd="1" destOrd="0" presId="urn:microsoft.com/office/officeart/2005/8/layout/lProcess2"/>
    <dgm:cxn modelId="{9986BA50-7D35-4995-AA8D-70515C92A175}" type="presParOf" srcId="{94392BA2-EFEC-4634-BCFA-B205844E8B1C}" destId="{1E6BF758-EB71-4AE1-AC92-261B78BFEC90}" srcOrd="2" destOrd="0" presId="urn:microsoft.com/office/officeart/2005/8/layout/lProcess2"/>
    <dgm:cxn modelId="{55314413-E2A5-47B8-9CCE-00E15DDB86D3}" type="presParOf" srcId="{94392BA2-EFEC-4634-BCFA-B205844E8B1C}" destId="{36E9FCCE-7724-4F94-B709-270AB4A18A90}" srcOrd="3" destOrd="0" presId="urn:microsoft.com/office/officeart/2005/8/layout/lProcess2"/>
    <dgm:cxn modelId="{85EDF10A-33FE-4457-AB97-E6B6EBE08498}" type="presParOf" srcId="{94392BA2-EFEC-4634-BCFA-B205844E8B1C}" destId="{D89B85F9-5E3B-444E-9A6B-786ACC221429}" srcOrd="4" destOrd="0" presId="urn:microsoft.com/office/officeart/2005/8/layout/lProcess2"/>
    <dgm:cxn modelId="{B066DCEC-9271-4FDB-AF01-987508195539}" type="presParOf" srcId="{94392BA2-EFEC-4634-BCFA-B205844E8B1C}" destId="{DD7E30E9-BB13-4A69-AAB4-8E54BDB07D88}" srcOrd="5" destOrd="0" presId="urn:microsoft.com/office/officeart/2005/8/layout/lProcess2"/>
    <dgm:cxn modelId="{40BC4E78-E1E8-42EA-9564-9EC77E78F8F2}" type="presParOf" srcId="{94392BA2-EFEC-4634-BCFA-B205844E8B1C}" destId="{0D8C8B5A-D5C9-4326-8B94-09221352DC8B}" srcOrd="6" destOrd="0" presId="urn:microsoft.com/office/officeart/2005/8/layout/lProcess2"/>
    <dgm:cxn modelId="{4D5ADEC7-E8C6-41CA-A7FC-EE02CDD4EBB3}" type="presParOf" srcId="{94392BA2-EFEC-4634-BCFA-B205844E8B1C}" destId="{2639CF01-422C-4A55-9F0E-00CE7615F9E0}" srcOrd="7" destOrd="0" presId="urn:microsoft.com/office/officeart/2005/8/layout/lProcess2"/>
    <dgm:cxn modelId="{05ED907E-0F55-4725-BBD5-F9D91C06E6C8}" type="presParOf" srcId="{94392BA2-EFEC-4634-BCFA-B205844E8B1C}" destId="{F6832B43-CCC7-410D-A877-AA998F43EF71}" srcOrd="8" destOrd="0" presId="urn:microsoft.com/office/officeart/2005/8/layout/lProcess2"/>
    <dgm:cxn modelId="{AC12F1F3-BE18-41A8-BB7A-A1DAF992E0BB}" type="presParOf" srcId="{EE4A9CDD-CACF-4916-AB57-646E27654442}" destId="{1C1A3DD9-CA93-4E0C-BB62-3FA9E948340B}" srcOrd="3" destOrd="0" presId="urn:microsoft.com/office/officeart/2005/8/layout/lProcess2"/>
    <dgm:cxn modelId="{83A52F3E-8EDE-4D48-8B53-898C8B16677B}" type="presParOf" srcId="{EE4A9CDD-CACF-4916-AB57-646E27654442}" destId="{45ADD694-7643-42D0-A81C-144A45DBBDBB}" srcOrd="4" destOrd="0" presId="urn:microsoft.com/office/officeart/2005/8/layout/lProcess2"/>
    <dgm:cxn modelId="{5A63D888-3325-4F78-99B0-8F7FA268BB53}" type="presParOf" srcId="{45ADD694-7643-42D0-A81C-144A45DBBDBB}" destId="{A5BCFC12-DB36-4DE0-BB11-4C5F24DA7653}" srcOrd="0" destOrd="0" presId="urn:microsoft.com/office/officeart/2005/8/layout/lProcess2"/>
    <dgm:cxn modelId="{3FC84210-06B3-4C3E-A75D-4916C51182C3}" type="presParOf" srcId="{45ADD694-7643-42D0-A81C-144A45DBBDBB}" destId="{F0766E20-B2AC-47D0-A52D-FD17B4288F72}" srcOrd="1" destOrd="0" presId="urn:microsoft.com/office/officeart/2005/8/layout/lProcess2"/>
    <dgm:cxn modelId="{E2359C1A-A171-44F0-86FE-8DB2AA598F68}" type="presParOf" srcId="{45ADD694-7643-42D0-A81C-144A45DBBDBB}" destId="{6A9E24CB-AB70-4EAC-9F53-1AD14827ED16}" srcOrd="2" destOrd="0" presId="urn:microsoft.com/office/officeart/2005/8/layout/lProcess2"/>
    <dgm:cxn modelId="{6AFAA4C2-D23E-4BC6-990E-A101BABF8549}" type="presParOf" srcId="{6A9E24CB-AB70-4EAC-9F53-1AD14827ED16}" destId="{E5B51D3C-773F-4670-B038-B49690A88AF2}" srcOrd="0" destOrd="0" presId="urn:microsoft.com/office/officeart/2005/8/layout/lProcess2"/>
    <dgm:cxn modelId="{EE286DE0-7A5E-43F5-8FF2-3AA9FB5DD6FF}" type="presParOf" srcId="{E5B51D3C-773F-4670-B038-B49690A88AF2}" destId="{B28EF69B-232C-471B-AB02-ACD800EC8B9C}" srcOrd="0" destOrd="0" presId="urn:microsoft.com/office/officeart/2005/8/layout/lProcess2"/>
    <dgm:cxn modelId="{5D4F6912-0750-4889-A458-401E9DE049CB}" type="presParOf" srcId="{E5B51D3C-773F-4670-B038-B49690A88AF2}" destId="{0F1B0B02-7DF7-4F65-8536-02DC24609A58}" srcOrd="1" destOrd="0" presId="urn:microsoft.com/office/officeart/2005/8/layout/lProcess2"/>
    <dgm:cxn modelId="{0892F2DC-9B0E-449A-B687-19BC0DB4E6B5}" type="presParOf" srcId="{E5B51D3C-773F-4670-B038-B49690A88AF2}" destId="{15D4C7DD-5E19-4D2D-896E-697A7EA1C149}" srcOrd="2" destOrd="0" presId="urn:microsoft.com/office/officeart/2005/8/layout/lProcess2"/>
    <dgm:cxn modelId="{37C5A665-60B5-4C4F-9E86-C72140651DCC}" type="presParOf" srcId="{E5B51D3C-773F-4670-B038-B49690A88AF2}" destId="{DCA509B9-075B-4635-9E5D-6C2FAB011FA7}" srcOrd="3" destOrd="0" presId="urn:microsoft.com/office/officeart/2005/8/layout/lProcess2"/>
    <dgm:cxn modelId="{8E0FA619-7978-4D00-86EB-F85FC2FE4CED}" type="presParOf" srcId="{E5B51D3C-773F-4670-B038-B49690A88AF2}" destId="{A37F64DE-5AB8-4227-84F9-D51D7DB84A54}" srcOrd="4" destOrd="0" presId="urn:microsoft.com/office/officeart/2005/8/layout/lProcess2"/>
    <dgm:cxn modelId="{E067FE64-03EB-45BE-8B6D-36B040CBF8C7}" type="presParOf" srcId="{E5B51D3C-773F-4670-B038-B49690A88AF2}" destId="{AE96BF61-40FC-49CD-AFE8-A66C040162F7}" srcOrd="5" destOrd="0" presId="urn:microsoft.com/office/officeart/2005/8/layout/lProcess2"/>
    <dgm:cxn modelId="{29A0BD8F-9255-4ABD-8EF5-3229C3CBF166}" type="presParOf" srcId="{E5B51D3C-773F-4670-B038-B49690A88AF2}" destId="{34329CFD-FED5-40E8-925E-1314B7387395}" srcOrd="6" destOrd="0" presId="urn:microsoft.com/office/officeart/2005/8/layout/lProcess2"/>
    <dgm:cxn modelId="{2F158646-4034-4882-91FF-6F7ECF49FAC7}" type="presParOf" srcId="{E5B51D3C-773F-4670-B038-B49690A88AF2}" destId="{698EF0B6-CB00-44FB-ACB8-224864E5BD35}" srcOrd="7" destOrd="0" presId="urn:microsoft.com/office/officeart/2005/8/layout/lProcess2"/>
    <dgm:cxn modelId="{1D8C6B88-68D9-415C-BC56-92E5E238C6F0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err="1" smtClean="0"/>
            <a:t>die</a:t>
          </a:r>
          <a:r>
            <a:rPr lang="cs-CZ" dirty="0" smtClean="0"/>
            <a:t> </a:t>
          </a:r>
          <a:r>
            <a:rPr lang="cs-CZ" dirty="0" err="1" smtClean="0"/>
            <a:t>Tante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EF9D86-6F88-4132-B4A6-FFC3BF65F19A}" type="presOf" srcId="{E532F170-777C-443C-A42B-74878ED5FAF2}" destId="{E7A0E41E-D5F1-402A-95BD-4040611B8655}" srcOrd="0" destOrd="0" presId="urn:microsoft.com/office/officeart/2005/8/layout/lProcess2"/>
    <dgm:cxn modelId="{23ADA3A8-41AE-4090-A70F-5730E0DDFEC8}" type="presOf" srcId="{A72F7244-EDC0-4A02-933C-13F347C61E74}" destId="{484953B8-6D70-4A4A-BFA3-D1738A00E3BF}" srcOrd="1" destOrd="0" presId="urn:microsoft.com/office/officeart/2005/8/layout/lProcess2"/>
    <dgm:cxn modelId="{0FDE4349-A75D-470C-A79E-92C8C6F41B48}" type="presOf" srcId="{49A5C9BE-7A2D-4410-8A37-6D6816294708}" destId="{34329CFD-FED5-40E8-925E-1314B7387395}" srcOrd="0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A98E32D5-EB14-4E1A-8AA5-7A9891D5FF14}" type="presOf" srcId="{7E7E7B9D-170E-40A0-9E0F-A77DF3B56223}" destId="{B28EF69B-232C-471B-AB02-ACD800EC8B9C}" srcOrd="0" destOrd="0" presId="urn:microsoft.com/office/officeart/2005/8/layout/lProcess2"/>
    <dgm:cxn modelId="{8115B26B-3361-45F2-9650-F2C7A9EFC3AA}" type="presOf" srcId="{A72F7244-EDC0-4A02-933C-13F347C61E74}" destId="{C5FEABDB-57BE-49EB-BDD6-338165E64D69}" srcOrd="0" destOrd="0" presId="urn:microsoft.com/office/officeart/2005/8/layout/lProcess2"/>
    <dgm:cxn modelId="{2D1F1813-1FC2-477F-ACD8-C71A6A511506}" type="presOf" srcId="{3AE8AA2A-6AD8-4B2A-A98C-3B7017494A38}" destId="{A37F64DE-5AB8-4227-84F9-D51D7DB84A54}" srcOrd="0" destOrd="0" presId="urn:microsoft.com/office/officeart/2005/8/layout/lProcess2"/>
    <dgm:cxn modelId="{BC9B82A6-1421-4F3A-BA32-0BFF6719B63D}" type="presOf" srcId="{EF1793C9-B913-4ECB-90F7-173CE099D671}" destId="{EE981213-14AD-4587-86D3-0771FEF68F6E}" srcOrd="0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39D519A9-2CF6-4A64-8AB1-E25583BDAF56}" type="presOf" srcId="{215974D6-3E65-4E4D-9125-813B2312695B}" destId="{D9CC1E55-E314-4DE2-8305-A10E3A4D092B}" srcOrd="0" destOrd="0" presId="urn:microsoft.com/office/officeart/2005/8/layout/lProcess2"/>
    <dgm:cxn modelId="{015D853C-C0E0-4EA4-A73B-48F73598A970}" type="presOf" srcId="{C6F5A520-EDB0-4BA5-A883-659454AE9F02}" destId="{F6832B43-CCC7-410D-A877-AA998F43EF71}" srcOrd="0" destOrd="0" presId="urn:microsoft.com/office/officeart/2005/8/layout/lProcess2"/>
    <dgm:cxn modelId="{5D65B280-159F-416A-8975-6D1CA7B6F973}" type="presOf" srcId="{DE70A94D-317C-4CF0-8CF2-2539B5C4E426}" destId="{EE4A9CDD-CACF-4916-AB57-646E27654442}" srcOrd="0" destOrd="0" presId="urn:microsoft.com/office/officeart/2005/8/layout/lProcess2"/>
    <dgm:cxn modelId="{A6BFB088-F293-486B-A251-1CF6AAC0B7CE}" type="presOf" srcId="{BA0B9DFA-17BF-4902-B99E-5C56E81C9C96}" destId="{3B3D0206-E98F-471B-8FD3-EE52562606F5}" srcOrd="0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DDC1A21D-B4ED-4939-B948-23C78E377E3B}" type="presOf" srcId="{BD3C97E2-7E53-44D1-86CF-322D43ECE1A4}" destId="{A5BCFC12-DB36-4DE0-BB11-4C5F24DA7653}" srcOrd="0" destOrd="0" presId="urn:microsoft.com/office/officeart/2005/8/layout/lProcess2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2EA819EA-BE8F-42AE-9C42-0CE6B618C913}" type="presOf" srcId="{A3A6EB7F-EF0E-488B-BFB5-D6846C04D00E}" destId="{15D4C7DD-5E19-4D2D-896E-697A7EA1C149}" srcOrd="0" destOrd="0" presId="urn:microsoft.com/office/officeart/2005/8/layout/lProcess2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321B3725-527C-47B2-AA9A-963C56ECFF22}" type="presOf" srcId="{D233F611-61A0-411A-86EC-957303FD0975}" destId="{9F9CA498-2FDD-4541-B1B8-9FA4D922F0F4}" srcOrd="0" destOrd="0" presId="urn:microsoft.com/office/officeart/2005/8/layout/lProcess2"/>
    <dgm:cxn modelId="{21EAFC97-6762-40DF-963F-5A1361891575}" type="presOf" srcId="{B3C0B4E7-81A0-4285-8E0A-3F34C7CD1124}" destId="{FD7D0C36-0508-4E2B-BD41-9245E04BBA56}" srcOrd="0" destOrd="0" presId="urn:microsoft.com/office/officeart/2005/8/layout/lProcess2"/>
    <dgm:cxn modelId="{1269C990-91F5-4B32-A23C-ECF335FDE4BE}" type="presOf" srcId="{2DCAB811-2112-4ECE-BE24-79264DB054D6}" destId="{1E6BF758-EB71-4AE1-AC92-261B78BFEC90}" srcOrd="0" destOrd="0" presId="urn:microsoft.com/office/officeart/2005/8/layout/lProcess2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B3DE2472-D0C2-4816-946F-610A9AE20993}" type="presOf" srcId="{215974D6-3E65-4E4D-9125-813B2312695B}" destId="{6ADBED05-E768-4FB8-8690-2D4F73850349}" srcOrd="1" destOrd="0" presId="urn:microsoft.com/office/officeart/2005/8/layout/lProcess2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3F3CECD9-E250-4E25-A3B4-B5DCE6958632}" type="presOf" srcId="{E387031A-2409-4A7E-B4A7-13676B660C67}" destId="{D89B85F9-5E3B-444E-9A6B-786ACC221429}" srcOrd="0" destOrd="0" presId="urn:microsoft.com/office/officeart/2005/8/layout/lProcess2"/>
    <dgm:cxn modelId="{ACC440B6-D3E5-4110-99AB-6A22F8EB4D5D}" type="presOf" srcId="{2654B0A2-6329-4EAA-B897-1B1BB168FFFC}" destId="{0D8C8B5A-D5C9-4326-8B94-09221352DC8B}" srcOrd="0" destOrd="0" presId="urn:microsoft.com/office/officeart/2005/8/layout/lProcess2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A193E80C-31D3-4414-94EE-9834D25D99CA}" type="presOf" srcId="{BD3C97E2-7E53-44D1-86CF-322D43ECE1A4}" destId="{F0766E20-B2AC-47D0-A52D-FD17B4288F72}" srcOrd="1" destOrd="0" presId="urn:microsoft.com/office/officeart/2005/8/layout/lProcess2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13ED3A12-5F6D-4922-9F5F-EEA716040221}" type="presOf" srcId="{244985F2-A796-4773-81F1-3C8F9AD18AEF}" destId="{9AAE736D-CFC4-4710-9033-5EB5178EA271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3C23C780-D34E-49B0-9439-50A7BC5EEB7B}" type="presOf" srcId="{6ED10D56-88A7-43AD-B54E-6EBC3DFAB643}" destId="{4EA60D1C-B48B-4924-97E7-8251BC06E5AD}" srcOrd="0" destOrd="0" presId="urn:microsoft.com/office/officeart/2005/8/layout/lProcess2"/>
    <dgm:cxn modelId="{658A3021-8E6D-4FFF-9DBE-FC68E1EB5271}" type="presParOf" srcId="{EE4A9CDD-CACF-4916-AB57-646E27654442}" destId="{435F134B-D5BE-4B79-96DC-28D8A35EA17E}" srcOrd="0" destOrd="0" presId="urn:microsoft.com/office/officeart/2005/8/layout/lProcess2"/>
    <dgm:cxn modelId="{58680999-17AF-49E4-B9C6-15D8B7C69E91}" type="presParOf" srcId="{435F134B-D5BE-4B79-96DC-28D8A35EA17E}" destId="{C5FEABDB-57BE-49EB-BDD6-338165E64D69}" srcOrd="0" destOrd="0" presId="urn:microsoft.com/office/officeart/2005/8/layout/lProcess2"/>
    <dgm:cxn modelId="{8D132690-8DAF-42C2-8EDA-2D1C4A6227EE}" type="presParOf" srcId="{435F134B-D5BE-4B79-96DC-28D8A35EA17E}" destId="{484953B8-6D70-4A4A-BFA3-D1738A00E3BF}" srcOrd="1" destOrd="0" presId="urn:microsoft.com/office/officeart/2005/8/layout/lProcess2"/>
    <dgm:cxn modelId="{8666E793-B2E3-4DB0-8711-262D28D841DA}" type="presParOf" srcId="{435F134B-D5BE-4B79-96DC-28D8A35EA17E}" destId="{FCD8982C-2A51-481F-B4A3-6027369E70AB}" srcOrd="2" destOrd="0" presId="urn:microsoft.com/office/officeart/2005/8/layout/lProcess2"/>
    <dgm:cxn modelId="{1DF3AFBE-C151-48D1-95B6-F7E763C674CB}" type="presParOf" srcId="{FCD8982C-2A51-481F-B4A3-6027369E70AB}" destId="{A0FDD27B-AF10-40FD-985F-F47D3826961B}" srcOrd="0" destOrd="0" presId="urn:microsoft.com/office/officeart/2005/8/layout/lProcess2"/>
    <dgm:cxn modelId="{4F2E87A8-BE02-41E5-9B3B-C5A0DE16713F}" type="presParOf" srcId="{A0FDD27B-AF10-40FD-985F-F47D3826961B}" destId="{9AAE736D-CFC4-4710-9033-5EB5178EA271}" srcOrd="0" destOrd="0" presId="urn:microsoft.com/office/officeart/2005/8/layout/lProcess2"/>
    <dgm:cxn modelId="{B7A1C045-E387-4D6A-B5E9-DCB15E3B48A3}" type="presParOf" srcId="{A0FDD27B-AF10-40FD-985F-F47D3826961B}" destId="{BE4FFE96-924C-4474-A239-FB0E66FC6886}" srcOrd="1" destOrd="0" presId="urn:microsoft.com/office/officeart/2005/8/layout/lProcess2"/>
    <dgm:cxn modelId="{EA015F4D-87C0-4B19-9C3F-F6B1FD707598}" type="presParOf" srcId="{A0FDD27B-AF10-40FD-985F-F47D3826961B}" destId="{3B3D0206-E98F-471B-8FD3-EE52562606F5}" srcOrd="2" destOrd="0" presId="urn:microsoft.com/office/officeart/2005/8/layout/lProcess2"/>
    <dgm:cxn modelId="{CC00A163-4AEF-42E4-BEE9-3CFD3C89A4C4}" type="presParOf" srcId="{A0FDD27B-AF10-40FD-985F-F47D3826961B}" destId="{4934EF83-72F8-4E7A-A418-B0D8836AC403}" srcOrd="3" destOrd="0" presId="urn:microsoft.com/office/officeart/2005/8/layout/lProcess2"/>
    <dgm:cxn modelId="{9129DD3C-0EE1-4632-9AF0-49F20265ABDC}" type="presParOf" srcId="{A0FDD27B-AF10-40FD-985F-F47D3826961B}" destId="{9F9CA498-2FDD-4541-B1B8-9FA4D922F0F4}" srcOrd="4" destOrd="0" presId="urn:microsoft.com/office/officeart/2005/8/layout/lProcess2"/>
    <dgm:cxn modelId="{4DD1A7F6-BACB-4D2E-8128-98298FEDDC25}" type="presParOf" srcId="{A0FDD27B-AF10-40FD-985F-F47D3826961B}" destId="{92669D74-4A82-43A2-8559-2446E4D0C3E8}" srcOrd="5" destOrd="0" presId="urn:microsoft.com/office/officeart/2005/8/layout/lProcess2"/>
    <dgm:cxn modelId="{FC907A78-EFFA-4524-B5CF-062885F89F0E}" type="presParOf" srcId="{A0FDD27B-AF10-40FD-985F-F47D3826961B}" destId="{EE981213-14AD-4587-86D3-0771FEF68F6E}" srcOrd="6" destOrd="0" presId="urn:microsoft.com/office/officeart/2005/8/layout/lProcess2"/>
    <dgm:cxn modelId="{108EDBDA-A3F2-4D74-8B3F-CA074AA19BA2}" type="presParOf" srcId="{A0FDD27B-AF10-40FD-985F-F47D3826961B}" destId="{1D5C7BC5-1E71-4291-90FB-B6672B38B6BA}" srcOrd="7" destOrd="0" presId="urn:microsoft.com/office/officeart/2005/8/layout/lProcess2"/>
    <dgm:cxn modelId="{5325F638-67C7-43D1-9A16-C7287FB0F68A}" type="presParOf" srcId="{A0FDD27B-AF10-40FD-985F-F47D3826961B}" destId="{E7A0E41E-D5F1-402A-95BD-4040611B8655}" srcOrd="8" destOrd="0" presId="urn:microsoft.com/office/officeart/2005/8/layout/lProcess2"/>
    <dgm:cxn modelId="{0CC7A973-BDFA-47E8-827D-127582A5606F}" type="presParOf" srcId="{EE4A9CDD-CACF-4916-AB57-646E27654442}" destId="{932C163F-5071-43FA-A831-7BDE59DCDDBC}" srcOrd="1" destOrd="0" presId="urn:microsoft.com/office/officeart/2005/8/layout/lProcess2"/>
    <dgm:cxn modelId="{FFC342A1-614E-4AE5-86D4-45AEA52F4462}" type="presParOf" srcId="{EE4A9CDD-CACF-4916-AB57-646E27654442}" destId="{759E9AEF-1B03-4C47-B211-09C8E8CA42E8}" srcOrd="2" destOrd="0" presId="urn:microsoft.com/office/officeart/2005/8/layout/lProcess2"/>
    <dgm:cxn modelId="{FDE33EDC-5114-4D4C-A64F-98F2FE7819A3}" type="presParOf" srcId="{759E9AEF-1B03-4C47-B211-09C8E8CA42E8}" destId="{D9CC1E55-E314-4DE2-8305-A10E3A4D092B}" srcOrd="0" destOrd="0" presId="urn:microsoft.com/office/officeart/2005/8/layout/lProcess2"/>
    <dgm:cxn modelId="{4B620B03-F1D7-45EE-894C-5ED6444C5661}" type="presParOf" srcId="{759E9AEF-1B03-4C47-B211-09C8E8CA42E8}" destId="{6ADBED05-E768-4FB8-8690-2D4F73850349}" srcOrd="1" destOrd="0" presId="urn:microsoft.com/office/officeart/2005/8/layout/lProcess2"/>
    <dgm:cxn modelId="{D71D498A-46F3-49C4-B6F3-204DA19C2C96}" type="presParOf" srcId="{759E9AEF-1B03-4C47-B211-09C8E8CA42E8}" destId="{F59535CF-12ED-4E69-8413-556D1587544F}" srcOrd="2" destOrd="0" presId="urn:microsoft.com/office/officeart/2005/8/layout/lProcess2"/>
    <dgm:cxn modelId="{D9ED0802-0EC3-4941-9745-8D975FD0C6E2}" type="presParOf" srcId="{F59535CF-12ED-4E69-8413-556D1587544F}" destId="{94392BA2-EFEC-4634-BCFA-B205844E8B1C}" srcOrd="0" destOrd="0" presId="urn:microsoft.com/office/officeart/2005/8/layout/lProcess2"/>
    <dgm:cxn modelId="{EA7307BF-9856-4AAC-A854-0D17B4A21DFF}" type="presParOf" srcId="{94392BA2-EFEC-4634-BCFA-B205844E8B1C}" destId="{4EA60D1C-B48B-4924-97E7-8251BC06E5AD}" srcOrd="0" destOrd="0" presId="urn:microsoft.com/office/officeart/2005/8/layout/lProcess2"/>
    <dgm:cxn modelId="{9557C972-E07B-4192-BD3A-1231BB1FEB1D}" type="presParOf" srcId="{94392BA2-EFEC-4634-BCFA-B205844E8B1C}" destId="{F33F62AA-7BA0-47BE-B33B-0B51AB8AFB82}" srcOrd="1" destOrd="0" presId="urn:microsoft.com/office/officeart/2005/8/layout/lProcess2"/>
    <dgm:cxn modelId="{B6B5745D-A19A-4C47-A505-228C3832B66E}" type="presParOf" srcId="{94392BA2-EFEC-4634-BCFA-B205844E8B1C}" destId="{1E6BF758-EB71-4AE1-AC92-261B78BFEC90}" srcOrd="2" destOrd="0" presId="urn:microsoft.com/office/officeart/2005/8/layout/lProcess2"/>
    <dgm:cxn modelId="{C389289B-F93E-402F-9AC8-C75719E7D839}" type="presParOf" srcId="{94392BA2-EFEC-4634-BCFA-B205844E8B1C}" destId="{36E9FCCE-7724-4F94-B709-270AB4A18A90}" srcOrd="3" destOrd="0" presId="urn:microsoft.com/office/officeart/2005/8/layout/lProcess2"/>
    <dgm:cxn modelId="{0DD65E1B-547B-47AB-9408-D5B06816FE2F}" type="presParOf" srcId="{94392BA2-EFEC-4634-BCFA-B205844E8B1C}" destId="{D89B85F9-5E3B-444E-9A6B-786ACC221429}" srcOrd="4" destOrd="0" presId="urn:microsoft.com/office/officeart/2005/8/layout/lProcess2"/>
    <dgm:cxn modelId="{305C9272-F3A2-4659-AE51-00A99CCA7DE3}" type="presParOf" srcId="{94392BA2-EFEC-4634-BCFA-B205844E8B1C}" destId="{DD7E30E9-BB13-4A69-AAB4-8E54BDB07D88}" srcOrd="5" destOrd="0" presId="urn:microsoft.com/office/officeart/2005/8/layout/lProcess2"/>
    <dgm:cxn modelId="{47DA5B3F-0D39-4393-A69A-9DFF52547F97}" type="presParOf" srcId="{94392BA2-EFEC-4634-BCFA-B205844E8B1C}" destId="{0D8C8B5A-D5C9-4326-8B94-09221352DC8B}" srcOrd="6" destOrd="0" presId="urn:microsoft.com/office/officeart/2005/8/layout/lProcess2"/>
    <dgm:cxn modelId="{85BE9478-6B3A-4287-BFF4-9C3EFC1517B4}" type="presParOf" srcId="{94392BA2-EFEC-4634-BCFA-B205844E8B1C}" destId="{2639CF01-422C-4A55-9F0E-00CE7615F9E0}" srcOrd="7" destOrd="0" presId="urn:microsoft.com/office/officeart/2005/8/layout/lProcess2"/>
    <dgm:cxn modelId="{B1207C2B-039B-4388-A07F-53ABDBF83807}" type="presParOf" srcId="{94392BA2-EFEC-4634-BCFA-B205844E8B1C}" destId="{F6832B43-CCC7-410D-A877-AA998F43EF71}" srcOrd="8" destOrd="0" presId="urn:microsoft.com/office/officeart/2005/8/layout/lProcess2"/>
    <dgm:cxn modelId="{69DA89E4-7F03-4EE4-B02A-B2AE32DC2553}" type="presParOf" srcId="{EE4A9CDD-CACF-4916-AB57-646E27654442}" destId="{1C1A3DD9-CA93-4E0C-BB62-3FA9E948340B}" srcOrd="3" destOrd="0" presId="urn:microsoft.com/office/officeart/2005/8/layout/lProcess2"/>
    <dgm:cxn modelId="{5C5524B0-347D-47B4-B626-B262E9FC80E3}" type="presParOf" srcId="{EE4A9CDD-CACF-4916-AB57-646E27654442}" destId="{45ADD694-7643-42D0-A81C-144A45DBBDBB}" srcOrd="4" destOrd="0" presId="urn:microsoft.com/office/officeart/2005/8/layout/lProcess2"/>
    <dgm:cxn modelId="{30E1E639-C693-4E39-931F-6D7E7812E016}" type="presParOf" srcId="{45ADD694-7643-42D0-A81C-144A45DBBDBB}" destId="{A5BCFC12-DB36-4DE0-BB11-4C5F24DA7653}" srcOrd="0" destOrd="0" presId="urn:microsoft.com/office/officeart/2005/8/layout/lProcess2"/>
    <dgm:cxn modelId="{F4A909A2-5DF7-42F9-ADE4-F480FF2B9D20}" type="presParOf" srcId="{45ADD694-7643-42D0-A81C-144A45DBBDBB}" destId="{F0766E20-B2AC-47D0-A52D-FD17B4288F72}" srcOrd="1" destOrd="0" presId="urn:microsoft.com/office/officeart/2005/8/layout/lProcess2"/>
    <dgm:cxn modelId="{D5EC4B0F-49DE-441D-91F2-A3D876D51C1F}" type="presParOf" srcId="{45ADD694-7643-42D0-A81C-144A45DBBDBB}" destId="{6A9E24CB-AB70-4EAC-9F53-1AD14827ED16}" srcOrd="2" destOrd="0" presId="urn:microsoft.com/office/officeart/2005/8/layout/lProcess2"/>
    <dgm:cxn modelId="{2A0628C9-6A14-4566-85E7-CBCBB7D443D3}" type="presParOf" srcId="{6A9E24CB-AB70-4EAC-9F53-1AD14827ED16}" destId="{E5B51D3C-773F-4670-B038-B49690A88AF2}" srcOrd="0" destOrd="0" presId="urn:microsoft.com/office/officeart/2005/8/layout/lProcess2"/>
    <dgm:cxn modelId="{59BFC60A-5911-47A6-87C3-E406DEA42121}" type="presParOf" srcId="{E5B51D3C-773F-4670-B038-B49690A88AF2}" destId="{B28EF69B-232C-471B-AB02-ACD800EC8B9C}" srcOrd="0" destOrd="0" presId="urn:microsoft.com/office/officeart/2005/8/layout/lProcess2"/>
    <dgm:cxn modelId="{6682DF48-C69E-4D88-AE85-B647CF1A8CD7}" type="presParOf" srcId="{E5B51D3C-773F-4670-B038-B49690A88AF2}" destId="{0F1B0B02-7DF7-4F65-8536-02DC24609A58}" srcOrd="1" destOrd="0" presId="urn:microsoft.com/office/officeart/2005/8/layout/lProcess2"/>
    <dgm:cxn modelId="{BC090AE4-74D7-471E-BDB1-30F767C638FF}" type="presParOf" srcId="{E5B51D3C-773F-4670-B038-B49690A88AF2}" destId="{15D4C7DD-5E19-4D2D-896E-697A7EA1C149}" srcOrd="2" destOrd="0" presId="urn:microsoft.com/office/officeart/2005/8/layout/lProcess2"/>
    <dgm:cxn modelId="{9C12D6F8-2C41-4D21-9576-1C3CCA5D01BB}" type="presParOf" srcId="{E5B51D3C-773F-4670-B038-B49690A88AF2}" destId="{DCA509B9-075B-4635-9E5D-6C2FAB011FA7}" srcOrd="3" destOrd="0" presId="urn:microsoft.com/office/officeart/2005/8/layout/lProcess2"/>
    <dgm:cxn modelId="{FBB0B529-429E-44EE-8AEC-7AA3305DCDA8}" type="presParOf" srcId="{E5B51D3C-773F-4670-B038-B49690A88AF2}" destId="{A37F64DE-5AB8-4227-84F9-D51D7DB84A54}" srcOrd="4" destOrd="0" presId="urn:microsoft.com/office/officeart/2005/8/layout/lProcess2"/>
    <dgm:cxn modelId="{F48ADCD0-4E53-4108-AEDD-3A09A86FF8FD}" type="presParOf" srcId="{E5B51D3C-773F-4670-B038-B49690A88AF2}" destId="{AE96BF61-40FC-49CD-AFE8-A66C040162F7}" srcOrd="5" destOrd="0" presId="urn:microsoft.com/office/officeart/2005/8/layout/lProcess2"/>
    <dgm:cxn modelId="{E3E53320-7A57-4515-9A7F-C8D0A843985A}" type="presParOf" srcId="{E5B51D3C-773F-4670-B038-B49690A88AF2}" destId="{34329CFD-FED5-40E8-925E-1314B7387395}" srcOrd="6" destOrd="0" presId="urn:microsoft.com/office/officeart/2005/8/layout/lProcess2"/>
    <dgm:cxn modelId="{E1ACF495-3BFB-4FAF-AA7E-8A7E6487122B}" type="presParOf" srcId="{E5B51D3C-773F-4670-B038-B49690A88AF2}" destId="{698EF0B6-CB00-44FB-ACB8-224864E5BD35}" srcOrd="7" destOrd="0" presId="urn:microsoft.com/office/officeart/2005/8/layout/lProcess2"/>
    <dgm:cxn modelId="{023C5B5D-3543-4B92-9B37-3A3DE18ECF74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smtClean="0"/>
            <a:t>der </a:t>
          </a:r>
          <a:r>
            <a:rPr lang="cs-CZ" dirty="0" err="1" smtClean="0"/>
            <a:t>Onkel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AF6382D5-44EE-455A-AEF7-EF75742267CF}" type="presOf" srcId="{BD3C97E2-7E53-44D1-86CF-322D43ECE1A4}" destId="{F0766E20-B2AC-47D0-A52D-FD17B4288F72}" srcOrd="1" destOrd="0" presId="urn:microsoft.com/office/officeart/2005/8/layout/lProcess2"/>
    <dgm:cxn modelId="{66126269-0803-46FF-BCF1-C71EFEBE9393}" type="presOf" srcId="{6ED10D56-88A7-43AD-B54E-6EBC3DFAB643}" destId="{4EA60D1C-B48B-4924-97E7-8251BC06E5AD}" srcOrd="0" destOrd="0" presId="urn:microsoft.com/office/officeart/2005/8/layout/lProcess2"/>
    <dgm:cxn modelId="{BAE57B0B-DE73-48A4-8310-92C943C01665}" type="presOf" srcId="{C6F5A520-EDB0-4BA5-A883-659454AE9F02}" destId="{F6832B43-CCC7-410D-A877-AA998F43EF71}" srcOrd="0" destOrd="0" presId="urn:microsoft.com/office/officeart/2005/8/layout/lProcess2"/>
    <dgm:cxn modelId="{ECA54E21-D280-4548-9498-678DD1E9E9ED}" type="presOf" srcId="{215974D6-3E65-4E4D-9125-813B2312695B}" destId="{D9CC1E55-E314-4DE2-8305-A10E3A4D092B}" srcOrd="0" destOrd="0" presId="urn:microsoft.com/office/officeart/2005/8/layout/lProcess2"/>
    <dgm:cxn modelId="{2128218A-5885-4F16-B1C8-5B37FFB55E40}" type="presOf" srcId="{7E7E7B9D-170E-40A0-9E0F-A77DF3B56223}" destId="{B28EF69B-232C-471B-AB02-ACD800EC8B9C}" srcOrd="0" destOrd="0" presId="urn:microsoft.com/office/officeart/2005/8/layout/lProcess2"/>
    <dgm:cxn modelId="{9F2BFC71-FDCC-460E-99E9-D3ED46FF1644}" type="presOf" srcId="{DE70A94D-317C-4CF0-8CF2-2539B5C4E426}" destId="{EE4A9CDD-CACF-4916-AB57-646E27654442}" srcOrd="0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973DDBA9-4ECC-43E5-B995-3C63594BE4BF}" type="presOf" srcId="{244985F2-A796-4773-81F1-3C8F9AD18AEF}" destId="{9AAE736D-CFC4-4710-9033-5EB5178EA271}" srcOrd="0" destOrd="0" presId="urn:microsoft.com/office/officeart/2005/8/layout/lProcess2"/>
    <dgm:cxn modelId="{1EA9CED2-6945-46A8-9721-958B8B96D234}" type="presOf" srcId="{215974D6-3E65-4E4D-9125-813B2312695B}" destId="{6ADBED05-E768-4FB8-8690-2D4F73850349}" srcOrd="1" destOrd="0" presId="urn:microsoft.com/office/officeart/2005/8/layout/lProcess2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58AD75E4-1D5F-4B36-ACB0-DD914ED5ADEF}" type="presOf" srcId="{2DCAB811-2112-4ECE-BE24-79264DB054D6}" destId="{1E6BF758-EB71-4AE1-AC92-261B78BFEC90}" srcOrd="0" destOrd="0" presId="urn:microsoft.com/office/officeart/2005/8/layout/lProcess2"/>
    <dgm:cxn modelId="{2D2F36C6-7708-4BA4-86F3-19CBC57F88E1}" type="presOf" srcId="{BD3C97E2-7E53-44D1-86CF-322D43ECE1A4}" destId="{A5BCFC12-DB36-4DE0-BB11-4C5F24DA7653}" srcOrd="0" destOrd="0" presId="urn:microsoft.com/office/officeart/2005/8/layout/lProcess2"/>
    <dgm:cxn modelId="{9BBA8E39-613E-4F9A-BAE0-3B42F7DEFC26}" type="presOf" srcId="{BA0B9DFA-17BF-4902-B99E-5C56E81C9C96}" destId="{3B3D0206-E98F-471B-8FD3-EE52562606F5}" srcOrd="0" destOrd="0" presId="urn:microsoft.com/office/officeart/2005/8/layout/lProcess2"/>
    <dgm:cxn modelId="{66BAFAD2-45EB-49C0-9BCE-814C307EC517}" type="presOf" srcId="{E532F170-777C-443C-A42B-74878ED5FAF2}" destId="{E7A0E41E-D5F1-402A-95BD-4040611B8655}" srcOrd="0" destOrd="0" presId="urn:microsoft.com/office/officeart/2005/8/layout/lProcess2"/>
    <dgm:cxn modelId="{2E34CF00-FE16-4589-9A1E-0CF0B988A451}" type="presOf" srcId="{B3C0B4E7-81A0-4285-8E0A-3F34C7CD1124}" destId="{FD7D0C36-0508-4E2B-BD41-9245E04BBA56}" srcOrd="0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0CA68261-9204-46F5-B3B6-79C718D0DD81}" type="presOf" srcId="{A72F7244-EDC0-4A02-933C-13F347C61E74}" destId="{484953B8-6D70-4A4A-BFA3-D1738A00E3BF}" srcOrd="1" destOrd="0" presId="urn:microsoft.com/office/officeart/2005/8/layout/lProcess2"/>
    <dgm:cxn modelId="{6D61BF42-28AF-4785-A55C-5EC0836DDB9F}" type="presOf" srcId="{D233F611-61A0-411A-86EC-957303FD0975}" destId="{9F9CA498-2FDD-4541-B1B8-9FA4D922F0F4}" srcOrd="0" destOrd="0" presId="urn:microsoft.com/office/officeart/2005/8/layout/lProcess2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5A4020D9-7E14-465C-9700-D113BD0F0206}" type="presOf" srcId="{A72F7244-EDC0-4A02-933C-13F347C61E74}" destId="{C5FEABDB-57BE-49EB-BDD6-338165E64D69}" srcOrd="0" destOrd="0" presId="urn:microsoft.com/office/officeart/2005/8/layout/lProcess2"/>
    <dgm:cxn modelId="{24CF087C-FA4E-4AE4-AE31-036C4EFC4B90}" type="presOf" srcId="{E387031A-2409-4A7E-B4A7-13676B660C67}" destId="{D89B85F9-5E3B-444E-9A6B-786ACC221429}" srcOrd="0" destOrd="0" presId="urn:microsoft.com/office/officeart/2005/8/layout/lProcess2"/>
    <dgm:cxn modelId="{5A2DD870-9450-451A-9426-56E672E14900}" type="presOf" srcId="{A3A6EB7F-EF0E-488B-BFB5-D6846C04D00E}" destId="{15D4C7DD-5E19-4D2D-896E-697A7EA1C149}" srcOrd="0" destOrd="0" presId="urn:microsoft.com/office/officeart/2005/8/layout/lProcess2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706D5A9A-5AFA-4427-93B0-C24C9243C236}" type="presOf" srcId="{3AE8AA2A-6AD8-4B2A-A98C-3B7017494A38}" destId="{A37F64DE-5AB8-4227-84F9-D51D7DB84A54}" srcOrd="0" destOrd="0" presId="urn:microsoft.com/office/officeart/2005/8/layout/lProcess2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517EFFEA-E744-4309-BEDA-DEE04E8516A3}" type="presOf" srcId="{49A5C9BE-7A2D-4410-8A37-6D6816294708}" destId="{34329CFD-FED5-40E8-925E-1314B7387395}" srcOrd="0" destOrd="0" presId="urn:microsoft.com/office/officeart/2005/8/layout/lProcess2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80AA391E-0EB8-4C31-957D-EF036E516A95}" type="presOf" srcId="{EF1793C9-B913-4ECB-90F7-173CE099D671}" destId="{EE981213-14AD-4587-86D3-0771FEF68F6E}" srcOrd="0" destOrd="0" presId="urn:microsoft.com/office/officeart/2005/8/layout/lProcess2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3D2065B0-5575-4593-BE25-1012C963D49B}" type="presOf" srcId="{2654B0A2-6329-4EAA-B897-1B1BB168FFFC}" destId="{0D8C8B5A-D5C9-4326-8B94-09221352DC8B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4C523838-A85A-4FBC-8A6D-477F553F6A49}" type="presParOf" srcId="{EE4A9CDD-CACF-4916-AB57-646E27654442}" destId="{435F134B-D5BE-4B79-96DC-28D8A35EA17E}" srcOrd="0" destOrd="0" presId="urn:microsoft.com/office/officeart/2005/8/layout/lProcess2"/>
    <dgm:cxn modelId="{505A5C8E-62AB-4FA6-A586-639B6405E269}" type="presParOf" srcId="{435F134B-D5BE-4B79-96DC-28D8A35EA17E}" destId="{C5FEABDB-57BE-49EB-BDD6-338165E64D69}" srcOrd="0" destOrd="0" presId="urn:microsoft.com/office/officeart/2005/8/layout/lProcess2"/>
    <dgm:cxn modelId="{AED5091B-1689-4C91-8CDF-22CA905DF511}" type="presParOf" srcId="{435F134B-D5BE-4B79-96DC-28D8A35EA17E}" destId="{484953B8-6D70-4A4A-BFA3-D1738A00E3BF}" srcOrd="1" destOrd="0" presId="urn:microsoft.com/office/officeart/2005/8/layout/lProcess2"/>
    <dgm:cxn modelId="{BDEF9E87-585C-49D4-852B-E448BFBB4D4B}" type="presParOf" srcId="{435F134B-D5BE-4B79-96DC-28D8A35EA17E}" destId="{FCD8982C-2A51-481F-B4A3-6027369E70AB}" srcOrd="2" destOrd="0" presId="urn:microsoft.com/office/officeart/2005/8/layout/lProcess2"/>
    <dgm:cxn modelId="{96C15648-BFDF-4FA8-8D38-1A048B22E83B}" type="presParOf" srcId="{FCD8982C-2A51-481F-B4A3-6027369E70AB}" destId="{A0FDD27B-AF10-40FD-985F-F47D3826961B}" srcOrd="0" destOrd="0" presId="urn:microsoft.com/office/officeart/2005/8/layout/lProcess2"/>
    <dgm:cxn modelId="{7668D13F-AF6B-4F4D-B144-027187DF3D05}" type="presParOf" srcId="{A0FDD27B-AF10-40FD-985F-F47D3826961B}" destId="{9AAE736D-CFC4-4710-9033-5EB5178EA271}" srcOrd="0" destOrd="0" presId="urn:microsoft.com/office/officeart/2005/8/layout/lProcess2"/>
    <dgm:cxn modelId="{6340ADB6-6D22-4AB4-A551-FA6D375136F7}" type="presParOf" srcId="{A0FDD27B-AF10-40FD-985F-F47D3826961B}" destId="{BE4FFE96-924C-4474-A239-FB0E66FC6886}" srcOrd="1" destOrd="0" presId="urn:microsoft.com/office/officeart/2005/8/layout/lProcess2"/>
    <dgm:cxn modelId="{7DD9145F-E340-40E4-B816-9E747E633440}" type="presParOf" srcId="{A0FDD27B-AF10-40FD-985F-F47D3826961B}" destId="{3B3D0206-E98F-471B-8FD3-EE52562606F5}" srcOrd="2" destOrd="0" presId="urn:microsoft.com/office/officeart/2005/8/layout/lProcess2"/>
    <dgm:cxn modelId="{05BE3F8A-90C1-4262-A5B9-EF1FE7B5B0D1}" type="presParOf" srcId="{A0FDD27B-AF10-40FD-985F-F47D3826961B}" destId="{4934EF83-72F8-4E7A-A418-B0D8836AC403}" srcOrd="3" destOrd="0" presId="urn:microsoft.com/office/officeart/2005/8/layout/lProcess2"/>
    <dgm:cxn modelId="{96FF2241-63F7-4A5D-A5D2-03264CCBF0BC}" type="presParOf" srcId="{A0FDD27B-AF10-40FD-985F-F47D3826961B}" destId="{9F9CA498-2FDD-4541-B1B8-9FA4D922F0F4}" srcOrd="4" destOrd="0" presId="urn:microsoft.com/office/officeart/2005/8/layout/lProcess2"/>
    <dgm:cxn modelId="{C7D8ABEE-12C1-4E15-A771-208882ADBEBA}" type="presParOf" srcId="{A0FDD27B-AF10-40FD-985F-F47D3826961B}" destId="{92669D74-4A82-43A2-8559-2446E4D0C3E8}" srcOrd="5" destOrd="0" presId="urn:microsoft.com/office/officeart/2005/8/layout/lProcess2"/>
    <dgm:cxn modelId="{1445EFEB-2C19-4BFB-BA6E-D2BD4B418B6E}" type="presParOf" srcId="{A0FDD27B-AF10-40FD-985F-F47D3826961B}" destId="{EE981213-14AD-4587-86D3-0771FEF68F6E}" srcOrd="6" destOrd="0" presId="urn:microsoft.com/office/officeart/2005/8/layout/lProcess2"/>
    <dgm:cxn modelId="{BA276703-8B19-42B7-8155-E602366CFE6D}" type="presParOf" srcId="{A0FDD27B-AF10-40FD-985F-F47D3826961B}" destId="{1D5C7BC5-1E71-4291-90FB-B6672B38B6BA}" srcOrd="7" destOrd="0" presId="urn:microsoft.com/office/officeart/2005/8/layout/lProcess2"/>
    <dgm:cxn modelId="{E347EF83-B150-4C9B-AAB2-D94EF0B6A0B3}" type="presParOf" srcId="{A0FDD27B-AF10-40FD-985F-F47D3826961B}" destId="{E7A0E41E-D5F1-402A-95BD-4040611B8655}" srcOrd="8" destOrd="0" presId="urn:microsoft.com/office/officeart/2005/8/layout/lProcess2"/>
    <dgm:cxn modelId="{6428366B-7986-4E4C-B3F1-F1A8A02D411D}" type="presParOf" srcId="{EE4A9CDD-CACF-4916-AB57-646E27654442}" destId="{932C163F-5071-43FA-A831-7BDE59DCDDBC}" srcOrd="1" destOrd="0" presId="urn:microsoft.com/office/officeart/2005/8/layout/lProcess2"/>
    <dgm:cxn modelId="{5B827186-E668-4B7E-8B76-959AF69FCEB6}" type="presParOf" srcId="{EE4A9CDD-CACF-4916-AB57-646E27654442}" destId="{759E9AEF-1B03-4C47-B211-09C8E8CA42E8}" srcOrd="2" destOrd="0" presId="urn:microsoft.com/office/officeart/2005/8/layout/lProcess2"/>
    <dgm:cxn modelId="{960CB561-D626-44CC-AFE1-646281ED8FC2}" type="presParOf" srcId="{759E9AEF-1B03-4C47-B211-09C8E8CA42E8}" destId="{D9CC1E55-E314-4DE2-8305-A10E3A4D092B}" srcOrd="0" destOrd="0" presId="urn:microsoft.com/office/officeart/2005/8/layout/lProcess2"/>
    <dgm:cxn modelId="{48A82338-7A9D-41BB-98B1-058504D138DC}" type="presParOf" srcId="{759E9AEF-1B03-4C47-B211-09C8E8CA42E8}" destId="{6ADBED05-E768-4FB8-8690-2D4F73850349}" srcOrd="1" destOrd="0" presId="urn:microsoft.com/office/officeart/2005/8/layout/lProcess2"/>
    <dgm:cxn modelId="{C73FFD40-0A58-4579-A229-7F39817FD5EE}" type="presParOf" srcId="{759E9AEF-1B03-4C47-B211-09C8E8CA42E8}" destId="{F59535CF-12ED-4E69-8413-556D1587544F}" srcOrd="2" destOrd="0" presId="urn:microsoft.com/office/officeart/2005/8/layout/lProcess2"/>
    <dgm:cxn modelId="{530A0E4F-DF5B-4704-8553-989CF7C862D0}" type="presParOf" srcId="{F59535CF-12ED-4E69-8413-556D1587544F}" destId="{94392BA2-EFEC-4634-BCFA-B205844E8B1C}" srcOrd="0" destOrd="0" presId="urn:microsoft.com/office/officeart/2005/8/layout/lProcess2"/>
    <dgm:cxn modelId="{9FA32FE8-B88F-4EF9-A609-F33C6037D239}" type="presParOf" srcId="{94392BA2-EFEC-4634-BCFA-B205844E8B1C}" destId="{4EA60D1C-B48B-4924-97E7-8251BC06E5AD}" srcOrd="0" destOrd="0" presId="urn:microsoft.com/office/officeart/2005/8/layout/lProcess2"/>
    <dgm:cxn modelId="{0EAE850E-C59C-4C9E-A5F4-536003353448}" type="presParOf" srcId="{94392BA2-EFEC-4634-BCFA-B205844E8B1C}" destId="{F33F62AA-7BA0-47BE-B33B-0B51AB8AFB82}" srcOrd="1" destOrd="0" presId="urn:microsoft.com/office/officeart/2005/8/layout/lProcess2"/>
    <dgm:cxn modelId="{0BE381D6-F7FB-402E-A10E-E1B85AA5635E}" type="presParOf" srcId="{94392BA2-EFEC-4634-BCFA-B205844E8B1C}" destId="{1E6BF758-EB71-4AE1-AC92-261B78BFEC90}" srcOrd="2" destOrd="0" presId="urn:microsoft.com/office/officeart/2005/8/layout/lProcess2"/>
    <dgm:cxn modelId="{3A156E6C-1444-4C86-96DC-298CF1C4B14E}" type="presParOf" srcId="{94392BA2-EFEC-4634-BCFA-B205844E8B1C}" destId="{36E9FCCE-7724-4F94-B709-270AB4A18A90}" srcOrd="3" destOrd="0" presId="urn:microsoft.com/office/officeart/2005/8/layout/lProcess2"/>
    <dgm:cxn modelId="{78F3FDE0-E35E-42FC-849F-FF9616030124}" type="presParOf" srcId="{94392BA2-EFEC-4634-BCFA-B205844E8B1C}" destId="{D89B85F9-5E3B-444E-9A6B-786ACC221429}" srcOrd="4" destOrd="0" presId="urn:microsoft.com/office/officeart/2005/8/layout/lProcess2"/>
    <dgm:cxn modelId="{E692069C-162F-46E4-84EA-7C27F384B599}" type="presParOf" srcId="{94392BA2-EFEC-4634-BCFA-B205844E8B1C}" destId="{DD7E30E9-BB13-4A69-AAB4-8E54BDB07D88}" srcOrd="5" destOrd="0" presId="urn:microsoft.com/office/officeart/2005/8/layout/lProcess2"/>
    <dgm:cxn modelId="{D4CE3960-DDAC-4938-B9D0-699FEB62C626}" type="presParOf" srcId="{94392BA2-EFEC-4634-BCFA-B205844E8B1C}" destId="{0D8C8B5A-D5C9-4326-8B94-09221352DC8B}" srcOrd="6" destOrd="0" presId="urn:microsoft.com/office/officeart/2005/8/layout/lProcess2"/>
    <dgm:cxn modelId="{0BE69D4F-47D5-4D13-810C-E3F675D7935B}" type="presParOf" srcId="{94392BA2-EFEC-4634-BCFA-B205844E8B1C}" destId="{2639CF01-422C-4A55-9F0E-00CE7615F9E0}" srcOrd="7" destOrd="0" presId="urn:microsoft.com/office/officeart/2005/8/layout/lProcess2"/>
    <dgm:cxn modelId="{8FD8D6C8-F627-4E03-B030-641D2F4BC055}" type="presParOf" srcId="{94392BA2-EFEC-4634-BCFA-B205844E8B1C}" destId="{F6832B43-CCC7-410D-A877-AA998F43EF71}" srcOrd="8" destOrd="0" presId="urn:microsoft.com/office/officeart/2005/8/layout/lProcess2"/>
    <dgm:cxn modelId="{1A04B113-0A8C-46AC-9A4E-A381E49C6AB0}" type="presParOf" srcId="{EE4A9CDD-CACF-4916-AB57-646E27654442}" destId="{1C1A3DD9-CA93-4E0C-BB62-3FA9E948340B}" srcOrd="3" destOrd="0" presId="urn:microsoft.com/office/officeart/2005/8/layout/lProcess2"/>
    <dgm:cxn modelId="{37EA6603-3D69-4FE2-B6CC-739637949146}" type="presParOf" srcId="{EE4A9CDD-CACF-4916-AB57-646E27654442}" destId="{45ADD694-7643-42D0-A81C-144A45DBBDBB}" srcOrd="4" destOrd="0" presId="urn:microsoft.com/office/officeart/2005/8/layout/lProcess2"/>
    <dgm:cxn modelId="{95D3255A-DCAA-4ED1-A08C-EDFA4F2B4642}" type="presParOf" srcId="{45ADD694-7643-42D0-A81C-144A45DBBDBB}" destId="{A5BCFC12-DB36-4DE0-BB11-4C5F24DA7653}" srcOrd="0" destOrd="0" presId="urn:microsoft.com/office/officeart/2005/8/layout/lProcess2"/>
    <dgm:cxn modelId="{AF702E2C-B706-41BE-9DE2-F62E4BAFB13D}" type="presParOf" srcId="{45ADD694-7643-42D0-A81C-144A45DBBDBB}" destId="{F0766E20-B2AC-47D0-A52D-FD17B4288F72}" srcOrd="1" destOrd="0" presId="urn:microsoft.com/office/officeart/2005/8/layout/lProcess2"/>
    <dgm:cxn modelId="{AA46B716-8D71-4770-A6EF-64DB84963B45}" type="presParOf" srcId="{45ADD694-7643-42D0-A81C-144A45DBBDBB}" destId="{6A9E24CB-AB70-4EAC-9F53-1AD14827ED16}" srcOrd="2" destOrd="0" presId="urn:microsoft.com/office/officeart/2005/8/layout/lProcess2"/>
    <dgm:cxn modelId="{08602471-FA3C-4DB5-BF12-A3DFE88C9020}" type="presParOf" srcId="{6A9E24CB-AB70-4EAC-9F53-1AD14827ED16}" destId="{E5B51D3C-773F-4670-B038-B49690A88AF2}" srcOrd="0" destOrd="0" presId="urn:microsoft.com/office/officeart/2005/8/layout/lProcess2"/>
    <dgm:cxn modelId="{0B508934-542E-4227-B3BD-4A7BDC0B8F6A}" type="presParOf" srcId="{E5B51D3C-773F-4670-B038-B49690A88AF2}" destId="{B28EF69B-232C-471B-AB02-ACD800EC8B9C}" srcOrd="0" destOrd="0" presId="urn:microsoft.com/office/officeart/2005/8/layout/lProcess2"/>
    <dgm:cxn modelId="{9C4031E7-9DD9-427C-B848-CC1C3AEB24F3}" type="presParOf" srcId="{E5B51D3C-773F-4670-B038-B49690A88AF2}" destId="{0F1B0B02-7DF7-4F65-8536-02DC24609A58}" srcOrd="1" destOrd="0" presId="urn:microsoft.com/office/officeart/2005/8/layout/lProcess2"/>
    <dgm:cxn modelId="{440D2907-ECAD-45D7-ADEF-BFA264D31C89}" type="presParOf" srcId="{E5B51D3C-773F-4670-B038-B49690A88AF2}" destId="{15D4C7DD-5E19-4D2D-896E-697A7EA1C149}" srcOrd="2" destOrd="0" presId="urn:microsoft.com/office/officeart/2005/8/layout/lProcess2"/>
    <dgm:cxn modelId="{39A4046C-AAD6-4044-B7BF-92C31E9EA859}" type="presParOf" srcId="{E5B51D3C-773F-4670-B038-B49690A88AF2}" destId="{DCA509B9-075B-4635-9E5D-6C2FAB011FA7}" srcOrd="3" destOrd="0" presId="urn:microsoft.com/office/officeart/2005/8/layout/lProcess2"/>
    <dgm:cxn modelId="{35D860B8-8F57-414D-AE34-2821DED9DE02}" type="presParOf" srcId="{E5B51D3C-773F-4670-B038-B49690A88AF2}" destId="{A37F64DE-5AB8-4227-84F9-D51D7DB84A54}" srcOrd="4" destOrd="0" presId="urn:microsoft.com/office/officeart/2005/8/layout/lProcess2"/>
    <dgm:cxn modelId="{F78B3C8B-F6D6-469B-9B5A-5ACEACCA3767}" type="presParOf" srcId="{E5B51D3C-773F-4670-B038-B49690A88AF2}" destId="{AE96BF61-40FC-49CD-AFE8-A66C040162F7}" srcOrd="5" destOrd="0" presId="urn:microsoft.com/office/officeart/2005/8/layout/lProcess2"/>
    <dgm:cxn modelId="{89BD96AD-2A27-4226-B226-023E597D4FE2}" type="presParOf" srcId="{E5B51D3C-773F-4670-B038-B49690A88AF2}" destId="{34329CFD-FED5-40E8-925E-1314B7387395}" srcOrd="6" destOrd="0" presId="urn:microsoft.com/office/officeart/2005/8/layout/lProcess2"/>
    <dgm:cxn modelId="{9BF4F903-E61B-4EB2-B835-655CA2CF1859}" type="presParOf" srcId="{E5B51D3C-773F-4670-B038-B49690A88AF2}" destId="{698EF0B6-CB00-44FB-ACB8-224864E5BD35}" srcOrd="7" destOrd="0" presId="urn:microsoft.com/office/officeart/2005/8/layout/lProcess2"/>
    <dgm:cxn modelId="{FEFC81FC-C82B-468D-BF5B-2CC2713015EC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smtClean="0"/>
            <a:t>der </a:t>
          </a:r>
          <a:r>
            <a:rPr lang="cs-CZ" dirty="0" err="1" smtClean="0"/>
            <a:t>Freund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8BBB361-9425-48AB-9AF3-5E009DAA7255}" type="presOf" srcId="{BA0B9DFA-17BF-4902-B99E-5C56E81C9C96}" destId="{3B3D0206-E98F-471B-8FD3-EE52562606F5}" srcOrd="0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43C61863-1CAF-4EB6-961B-0EBBB92C8290}" type="presOf" srcId="{BD3C97E2-7E53-44D1-86CF-322D43ECE1A4}" destId="{F0766E20-B2AC-47D0-A52D-FD17B4288F72}" srcOrd="1" destOrd="0" presId="urn:microsoft.com/office/officeart/2005/8/layout/lProcess2"/>
    <dgm:cxn modelId="{308606CF-0FB5-4273-8642-069B80D24812}" type="presOf" srcId="{A72F7244-EDC0-4A02-933C-13F347C61E74}" destId="{484953B8-6D70-4A4A-BFA3-D1738A00E3BF}" srcOrd="1" destOrd="0" presId="urn:microsoft.com/office/officeart/2005/8/layout/lProcess2"/>
    <dgm:cxn modelId="{93E97D96-D5A5-4FC0-8505-FCA0C061D9A5}" type="presOf" srcId="{DE70A94D-317C-4CF0-8CF2-2539B5C4E426}" destId="{EE4A9CDD-CACF-4916-AB57-646E27654442}" srcOrd="0" destOrd="0" presId="urn:microsoft.com/office/officeart/2005/8/layout/lProcess2"/>
    <dgm:cxn modelId="{60B64E4F-798D-4D5F-8CF3-BFC2CF9C8E4E}" type="presOf" srcId="{3AE8AA2A-6AD8-4B2A-A98C-3B7017494A38}" destId="{A37F64DE-5AB8-4227-84F9-D51D7DB84A54}" srcOrd="0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F2D7864C-4208-4BD7-B241-EB0E08E4F9ED}" type="presOf" srcId="{EF1793C9-B913-4ECB-90F7-173CE099D671}" destId="{EE981213-14AD-4587-86D3-0771FEF68F6E}" srcOrd="0" destOrd="0" presId="urn:microsoft.com/office/officeart/2005/8/layout/lProcess2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7DC41030-FB9B-4483-A207-DE9ED1EA0F74}" type="presOf" srcId="{49A5C9BE-7A2D-4410-8A37-6D6816294708}" destId="{34329CFD-FED5-40E8-925E-1314B7387395}" srcOrd="0" destOrd="0" presId="urn:microsoft.com/office/officeart/2005/8/layout/lProcess2"/>
    <dgm:cxn modelId="{FB753BE6-82F7-45F4-ADAB-4D14759501D8}" type="presOf" srcId="{2654B0A2-6329-4EAA-B897-1B1BB168FFFC}" destId="{0D8C8B5A-D5C9-4326-8B94-09221352DC8B}" srcOrd="0" destOrd="0" presId="urn:microsoft.com/office/officeart/2005/8/layout/lProcess2"/>
    <dgm:cxn modelId="{7E7AC63F-B976-4ED5-B5D0-355024372997}" type="presOf" srcId="{215974D6-3E65-4E4D-9125-813B2312695B}" destId="{D9CC1E55-E314-4DE2-8305-A10E3A4D092B}" srcOrd="0" destOrd="0" presId="urn:microsoft.com/office/officeart/2005/8/layout/lProcess2"/>
    <dgm:cxn modelId="{BA067C8F-8423-47FB-98AA-3BE5F5D61486}" type="presOf" srcId="{B3C0B4E7-81A0-4285-8E0A-3F34C7CD1124}" destId="{FD7D0C36-0508-4E2B-BD41-9245E04BBA56}" srcOrd="0" destOrd="0" presId="urn:microsoft.com/office/officeart/2005/8/layout/lProcess2"/>
    <dgm:cxn modelId="{4D637D3F-BF8B-4675-8D6B-BB9A4CAEB1DA}" type="presOf" srcId="{2DCAB811-2112-4ECE-BE24-79264DB054D6}" destId="{1E6BF758-EB71-4AE1-AC92-261B78BFEC90}" srcOrd="0" destOrd="0" presId="urn:microsoft.com/office/officeart/2005/8/layout/lProcess2"/>
    <dgm:cxn modelId="{E01A55F9-EC44-401C-94F2-13330B58B180}" type="presOf" srcId="{C6F5A520-EDB0-4BA5-A883-659454AE9F02}" destId="{F6832B43-CCC7-410D-A877-AA998F43EF71}" srcOrd="0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6211EF1E-2E49-4763-BB35-E031E448BE32}" type="presOf" srcId="{D233F611-61A0-411A-86EC-957303FD0975}" destId="{9F9CA498-2FDD-4541-B1B8-9FA4D922F0F4}" srcOrd="0" destOrd="0" presId="urn:microsoft.com/office/officeart/2005/8/layout/lProcess2"/>
    <dgm:cxn modelId="{C237DB15-C7D3-49EE-B62B-C3DF31CAEC38}" type="presOf" srcId="{6ED10D56-88A7-43AD-B54E-6EBC3DFAB643}" destId="{4EA60D1C-B48B-4924-97E7-8251BC06E5AD}" srcOrd="0" destOrd="0" presId="urn:microsoft.com/office/officeart/2005/8/layout/lProcess2"/>
    <dgm:cxn modelId="{7204F61F-8216-463B-B8C9-DEDFA9C063C1}" type="presOf" srcId="{7E7E7B9D-170E-40A0-9E0F-A77DF3B56223}" destId="{B28EF69B-232C-471B-AB02-ACD800EC8B9C}" srcOrd="0" destOrd="0" presId="urn:microsoft.com/office/officeart/2005/8/layout/lProcess2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654C0DEF-E942-4632-87FA-775454D8DC95}" type="presOf" srcId="{BD3C97E2-7E53-44D1-86CF-322D43ECE1A4}" destId="{A5BCFC12-DB36-4DE0-BB11-4C5F24DA7653}" srcOrd="0" destOrd="0" presId="urn:microsoft.com/office/officeart/2005/8/layout/lProcess2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9238CEB7-C9C3-4DDB-8501-711408F85726}" type="presOf" srcId="{244985F2-A796-4773-81F1-3C8F9AD18AEF}" destId="{9AAE736D-CFC4-4710-9033-5EB5178EA271}" srcOrd="0" destOrd="0" presId="urn:microsoft.com/office/officeart/2005/8/layout/lProcess2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582DD86D-6515-44EA-B83E-20BA7F617016}" type="presOf" srcId="{A3A6EB7F-EF0E-488B-BFB5-D6846C04D00E}" destId="{15D4C7DD-5E19-4D2D-896E-697A7EA1C149}" srcOrd="0" destOrd="0" presId="urn:microsoft.com/office/officeart/2005/8/layout/lProcess2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9685FB6D-CD2A-4A94-82B0-109551A07E1D}" type="presOf" srcId="{215974D6-3E65-4E4D-9125-813B2312695B}" destId="{6ADBED05-E768-4FB8-8690-2D4F73850349}" srcOrd="1" destOrd="0" presId="urn:microsoft.com/office/officeart/2005/8/layout/lProcess2"/>
    <dgm:cxn modelId="{E2E5A7E0-B9BF-4360-A344-54EC468ECAB6}" type="presOf" srcId="{E387031A-2409-4A7E-B4A7-13676B660C67}" destId="{D89B85F9-5E3B-444E-9A6B-786ACC221429}" srcOrd="0" destOrd="0" presId="urn:microsoft.com/office/officeart/2005/8/layout/lProcess2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8A7928B0-CA6C-43E6-9FBD-FBC997299655}" type="presOf" srcId="{A72F7244-EDC0-4A02-933C-13F347C61E74}" destId="{C5FEABDB-57BE-49EB-BDD6-338165E64D69}" srcOrd="0" destOrd="0" presId="urn:microsoft.com/office/officeart/2005/8/layout/lProcess2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297C9B02-E129-4D34-915B-A53E55DE2FD8}" type="presOf" srcId="{E532F170-777C-443C-A42B-74878ED5FAF2}" destId="{E7A0E41E-D5F1-402A-95BD-4040611B8655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257E6576-ECAC-4207-B797-06EBED2129C8}" type="presParOf" srcId="{EE4A9CDD-CACF-4916-AB57-646E27654442}" destId="{435F134B-D5BE-4B79-96DC-28D8A35EA17E}" srcOrd="0" destOrd="0" presId="urn:microsoft.com/office/officeart/2005/8/layout/lProcess2"/>
    <dgm:cxn modelId="{5E4EA9E6-B8C9-45E5-AA6E-8A03803ECA0F}" type="presParOf" srcId="{435F134B-D5BE-4B79-96DC-28D8A35EA17E}" destId="{C5FEABDB-57BE-49EB-BDD6-338165E64D69}" srcOrd="0" destOrd="0" presId="urn:microsoft.com/office/officeart/2005/8/layout/lProcess2"/>
    <dgm:cxn modelId="{A8A4A0E7-6DBD-4C46-8F1C-D97253A26832}" type="presParOf" srcId="{435F134B-D5BE-4B79-96DC-28D8A35EA17E}" destId="{484953B8-6D70-4A4A-BFA3-D1738A00E3BF}" srcOrd="1" destOrd="0" presId="urn:microsoft.com/office/officeart/2005/8/layout/lProcess2"/>
    <dgm:cxn modelId="{C6CC0449-5FAA-4D1A-9F0F-9F8CC0BE23DF}" type="presParOf" srcId="{435F134B-D5BE-4B79-96DC-28D8A35EA17E}" destId="{FCD8982C-2A51-481F-B4A3-6027369E70AB}" srcOrd="2" destOrd="0" presId="urn:microsoft.com/office/officeart/2005/8/layout/lProcess2"/>
    <dgm:cxn modelId="{3E8860DD-36E5-4CE6-BAE4-AE9EA77345D9}" type="presParOf" srcId="{FCD8982C-2A51-481F-B4A3-6027369E70AB}" destId="{A0FDD27B-AF10-40FD-985F-F47D3826961B}" srcOrd="0" destOrd="0" presId="urn:microsoft.com/office/officeart/2005/8/layout/lProcess2"/>
    <dgm:cxn modelId="{FC3AB0A2-DE36-4CB2-9D23-6655500821A2}" type="presParOf" srcId="{A0FDD27B-AF10-40FD-985F-F47D3826961B}" destId="{9AAE736D-CFC4-4710-9033-5EB5178EA271}" srcOrd="0" destOrd="0" presId="urn:microsoft.com/office/officeart/2005/8/layout/lProcess2"/>
    <dgm:cxn modelId="{986E31B4-A276-4DE7-87D0-3B2816CBA466}" type="presParOf" srcId="{A0FDD27B-AF10-40FD-985F-F47D3826961B}" destId="{BE4FFE96-924C-4474-A239-FB0E66FC6886}" srcOrd="1" destOrd="0" presId="urn:microsoft.com/office/officeart/2005/8/layout/lProcess2"/>
    <dgm:cxn modelId="{3C541FB6-5A5E-44D8-9590-911A50A7A76E}" type="presParOf" srcId="{A0FDD27B-AF10-40FD-985F-F47D3826961B}" destId="{3B3D0206-E98F-471B-8FD3-EE52562606F5}" srcOrd="2" destOrd="0" presId="urn:microsoft.com/office/officeart/2005/8/layout/lProcess2"/>
    <dgm:cxn modelId="{D7FA5BBA-1C0D-4660-A91D-D73449362DF9}" type="presParOf" srcId="{A0FDD27B-AF10-40FD-985F-F47D3826961B}" destId="{4934EF83-72F8-4E7A-A418-B0D8836AC403}" srcOrd="3" destOrd="0" presId="urn:microsoft.com/office/officeart/2005/8/layout/lProcess2"/>
    <dgm:cxn modelId="{E1C215A7-5B5B-4E88-872F-A68C85AC3BF8}" type="presParOf" srcId="{A0FDD27B-AF10-40FD-985F-F47D3826961B}" destId="{9F9CA498-2FDD-4541-B1B8-9FA4D922F0F4}" srcOrd="4" destOrd="0" presId="urn:microsoft.com/office/officeart/2005/8/layout/lProcess2"/>
    <dgm:cxn modelId="{D9D53805-6D02-4DA8-A008-4791482AB01B}" type="presParOf" srcId="{A0FDD27B-AF10-40FD-985F-F47D3826961B}" destId="{92669D74-4A82-43A2-8559-2446E4D0C3E8}" srcOrd="5" destOrd="0" presId="urn:microsoft.com/office/officeart/2005/8/layout/lProcess2"/>
    <dgm:cxn modelId="{04F36C68-6C12-4D1E-BD7A-37E0105B79C5}" type="presParOf" srcId="{A0FDD27B-AF10-40FD-985F-F47D3826961B}" destId="{EE981213-14AD-4587-86D3-0771FEF68F6E}" srcOrd="6" destOrd="0" presId="urn:microsoft.com/office/officeart/2005/8/layout/lProcess2"/>
    <dgm:cxn modelId="{B54C2681-2376-467D-945B-F090E3D3194A}" type="presParOf" srcId="{A0FDD27B-AF10-40FD-985F-F47D3826961B}" destId="{1D5C7BC5-1E71-4291-90FB-B6672B38B6BA}" srcOrd="7" destOrd="0" presId="urn:microsoft.com/office/officeart/2005/8/layout/lProcess2"/>
    <dgm:cxn modelId="{E3A9471D-25DD-485A-A0ED-5B351378FDC1}" type="presParOf" srcId="{A0FDD27B-AF10-40FD-985F-F47D3826961B}" destId="{E7A0E41E-D5F1-402A-95BD-4040611B8655}" srcOrd="8" destOrd="0" presId="urn:microsoft.com/office/officeart/2005/8/layout/lProcess2"/>
    <dgm:cxn modelId="{CE091A4B-C770-4519-9485-72E1D985DBC1}" type="presParOf" srcId="{EE4A9CDD-CACF-4916-AB57-646E27654442}" destId="{932C163F-5071-43FA-A831-7BDE59DCDDBC}" srcOrd="1" destOrd="0" presId="urn:microsoft.com/office/officeart/2005/8/layout/lProcess2"/>
    <dgm:cxn modelId="{8D1275FD-1B61-4ABD-8F34-12B48AC0C37E}" type="presParOf" srcId="{EE4A9CDD-CACF-4916-AB57-646E27654442}" destId="{759E9AEF-1B03-4C47-B211-09C8E8CA42E8}" srcOrd="2" destOrd="0" presId="urn:microsoft.com/office/officeart/2005/8/layout/lProcess2"/>
    <dgm:cxn modelId="{0E4ED568-5CC8-46F2-9902-91E9F6584D72}" type="presParOf" srcId="{759E9AEF-1B03-4C47-B211-09C8E8CA42E8}" destId="{D9CC1E55-E314-4DE2-8305-A10E3A4D092B}" srcOrd="0" destOrd="0" presId="urn:microsoft.com/office/officeart/2005/8/layout/lProcess2"/>
    <dgm:cxn modelId="{2E26365F-90BF-43BE-AAEA-17B553E97D27}" type="presParOf" srcId="{759E9AEF-1B03-4C47-B211-09C8E8CA42E8}" destId="{6ADBED05-E768-4FB8-8690-2D4F73850349}" srcOrd="1" destOrd="0" presId="urn:microsoft.com/office/officeart/2005/8/layout/lProcess2"/>
    <dgm:cxn modelId="{AB30F28B-6F00-4651-826A-B6D544A75DC8}" type="presParOf" srcId="{759E9AEF-1B03-4C47-B211-09C8E8CA42E8}" destId="{F59535CF-12ED-4E69-8413-556D1587544F}" srcOrd="2" destOrd="0" presId="urn:microsoft.com/office/officeart/2005/8/layout/lProcess2"/>
    <dgm:cxn modelId="{EA66612A-CAF4-4229-9DF2-371F6459FF7F}" type="presParOf" srcId="{F59535CF-12ED-4E69-8413-556D1587544F}" destId="{94392BA2-EFEC-4634-BCFA-B205844E8B1C}" srcOrd="0" destOrd="0" presId="urn:microsoft.com/office/officeart/2005/8/layout/lProcess2"/>
    <dgm:cxn modelId="{6F6C9D05-74AE-4FA9-8D4A-07BF7A827B73}" type="presParOf" srcId="{94392BA2-EFEC-4634-BCFA-B205844E8B1C}" destId="{4EA60D1C-B48B-4924-97E7-8251BC06E5AD}" srcOrd="0" destOrd="0" presId="urn:microsoft.com/office/officeart/2005/8/layout/lProcess2"/>
    <dgm:cxn modelId="{3DE72A43-41C2-4993-A255-A83CF2E64804}" type="presParOf" srcId="{94392BA2-EFEC-4634-BCFA-B205844E8B1C}" destId="{F33F62AA-7BA0-47BE-B33B-0B51AB8AFB82}" srcOrd="1" destOrd="0" presId="urn:microsoft.com/office/officeart/2005/8/layout/lProcess2"/>
    <dgm:cxn modelId="{3454611D-DA4E-4FB1-8C1F-08B8254BAC9B}" type="presParOf" srcId="{94392BA2-EFEC-4634-BCFA-B205844E8B1C}" destId="{1E6BF758-EB71-4AE1-AC92-261B78BFEC90}" srcOrd="2" destOrd="0" presId="urn:microsoft.com/office/officeart/2005/8/layout/lProcess2"/>
    <dgm:cxn modelId="{7030341D-A07F-4985-A11D-4FE19127E265}" type="presParOf" srcId="{94392BA2-EFEC-4634-BCFA-B205844E8B1C}" destId="{36E9FCCE-7724-4F94-B709-270AB4A18A90}" srcOrd="3" destOrd="0" presId="urn:microsoft.com/office/officeart/2005/8/layout/lProcess2"/>
    <dgm:cxn modelId="{1185470B-EC34-4D01-A9B9-089F81280FA7}" type="presParOf" srcId="{94392BA2-EFEC-4634-BCFA-B205844E8B1C}" destId="{D89B85F9-5E3B-444E-9A6B-786ACC221429}" srcOrd="4" destOrd="0" presId="urn:microsoft.com/office/officeart/2005/8/layout/lProcess2"/>
    <dgm:cxn modelId="{24F52BC6-8CFE-4589-855E-6FD59FCEC79C}" type="presParOf" srcId="{94392BA2-EFEC-4634-BCFA-B205844E8B1C}" destId="{DD7E30E9-BB13-4A69-AAB4-8E54BDB07D88}" srcOrd="5" destOrd="0" presId="urn:microsoft.com/office/officeart/2005/8/layout/lProcess2"/>
    <dgm:cxn modelId="{D0BFBB56-FD3C-4123-A6AB-2AC3C496F235}" type="presParOf" srcId="{94392BA2-EFEC-4634-BCFA-B205844E8B1C}" destId="{0D8C8B5A-D5C9-4326-8B94-09221352DC8B}" srcOrd="6" destOrd="0" presId="urn:microsoft.com/office/officeart/2005/8/layout/lProcess2"/>
    <dgm:cxn modelId="{6A8B80B8-AED2-4663-9AA8-B0104C4F3E1E}" type="presParOf" srcId="{94392BA2-EFEC-4634-BCFA-B205844E8B1C}" destId="{2639CF01-422C-4A55-9F0E-00CE7615F9E0}" srcOrd="7" destOrd="0" presId="urn:microsoft.com/office/officeart/2005/8/layout/lProcess2"/>
    <dgm:cxn modelId="{ED386AF1-1D65-408E-91DC-3AA5354B1F0A}" type="presParOf" srcId="{94392BA2-EFEC-4634-BCFA-B205844E8B1C}" destId="{F6832B43-CCC7-410D-A877-AA998F43EF71}" srcOrd="8" destOrd="0" presId="urn:microsoft.com/office/officeart/2005/8/layout/lProcess2"/>
    <dgm:cxn modelId="{D745C6B9-20CE-4984-960D-E8A9256B54A3}" type="presParOf" srcId="{EE4A9CDD-CACF-4916-AB57-646E27654442}" destId="{1C1A3DD9-CA93-4E0C-BB62-3FA9E948340B}" srcOrd="3" destOrd="0" presId="urn:microsoft.com/office/officeart/2005/8/layout/lProcess2"/>
    <dgm:cxn modelId="{17567356-20C1-42E0-8242-90B9F33E154B}" type="presParOf" srcId="{EE4A9CDD-CACF-4916-AB57-646E27654442}" destId="{45ADD694-7643-42D0-A81C-144A45DBBDBB}" srcOrd="4" destOrd="0" presId="urn:microsoft.com/office/officeart/2005/8/layout/lProcess2"/>
    <dgm:cxn modelId="{AE147CB6-4278-43AF-A15E-A360DD817E22}" type="presParOf" srcId="{45ADD694-7643-42D0-A81C-144A45DBBDBB}" destId="{A5BCFC12-DB36-4DE0-BB11-4C5F24DA7653}" srcOrd="0" destOrd="0" presId="urn:microsoft.com/office/officeart/2005/8/layout/lProcess2"/>
    <dgm:cxn modelId="{D6882B16-9369-4D28-9A21-16CDCADE8997}" type="presParOf" srcId="{45ADD694-7643-42D0-A81C-144A45DBBDBB}" destId="{F0766E20-B2AC-47D0-A52D-FD17B4288F72}" srcOrd="1" destOrd="0" presId="urn:microsoft.com/office/officeart/2005/8/layout/lProcess2"/>
    <dgm:cxn modelId="{2CA810E5-A7B9-430C-862A-23EB9C0C1A22}" type="presParOf" srcId="{45ADD694-7643-42D0-A81C-144A45DBBDBB}" destId="{6A9E24CB-AB70-4EAC-9F53-1AD14827ED16}" srcOrd="2" destOrd="0" presId="urn:microsoft.com/office/officeart/2005/8/layout/lProcess2"/>
    <dgm:cxn modelId="{717C7248-BADE-46EC-9A7E-949393A63AFE}" type="presParOf" srcId="{6A9E24CB-AB70-4EAC-9F53-1AD14827ED16}" destId="{E5B51D3C-773F-4670-B038-B49690A88AF2}" srcOrd="0" destOrd="0" presId="urn:microsoft.com/office/officeart/2005/8/layout/lProcess2"/>
    <dgm:cxn modelId="{5B2C905E-8E3B-4C2D-B586-35A98A7F39C5}" type="presParOf" srcId="{E5B51D3C-773F-4670-B038-B49690A88AF2}" destId="{B28EF69B-232C-471B-AB02-ACD800EC8B9C}" srcOrd="0" destOrd="0" presId="urn:microsoft.com/office/officeart/2005/8/layout/lProcess2"/>
    <dgm:cxn modelId="{11A069E0-D519-4641-9CE7-9362EFC9FB28}" type="presParOf" srcId="{E5B51D3C-773F-4670-B038-B49690A88AF2}" destId="{0F1B0B02-7DF7-4F65-8536-02DC24609A58}" srcOrd="1" destOrd="0" presId="urn:microsoft.com/office/officeart/2005/8/layout/lProcess2"/>
    <dgm:cxn modelId="{CBC0A498-CF7E-4A93-8E14-A04ED8BD9F0B}" type="presParOf" srcId="{E5B51D3C-773F-4670-B038-B49690A88AF2}" destId="{15D4C7DD-5E19-4D2D-896E-697A7EA1C149}" srcOrd="2" destOrd="0" presId="urn:microsoft.com/office/officeart/2005/8/layout/lProcess2"/>
    <dgm:cxn modelId="{D47510EF-E553-414E-8DBF-389FA1AE4401}" type="presParOf" srcId="{E5B51D3C-773F-4670-B038-B49690A88AF2}" destId="{DCA509B9-075B-4635-9E5D-6C2FAB011FA7}" srcOrd="3" destOrd="0" presId="urn:microsoft.com/office/officeart/2005/8/layout/lProcess2"/>
    <dgm:cxn modelId="{F20B800E-792F-436E-A35E-D2E65B255FF1}" type="presParOf" srcId="{E5B51D3C-773F-4670-B038-B49690A88AF2}" destId="{A37F64DE-5AB8-4227-84F9-D51D7DB84A54}" srcOrd="4" destOrd="0" presId="urn:microsoft.com/office/officeart/2005/8/layout/lProcess2"/>
    <dgm:cxn modelId="{A495D974-E062-49B9-8273-2FAEEC01F5A0}" type="presParOf" srcId="{E5B51D3C-773F-4670-B038-B49690A88AF2}" destId="{AE96BF61-40FC-49CD-AFE8-A66C040162F7}" srcOrd="5" destOrd="0" presId="urn:microsoft.com/office/officeart/2005/8/layout/lProcess2"/>
    <dgm:cxn modelId="{22AED8B9-9A99-4F07-980D-340C9A4D50DA}" type="presParOf" srcId="{E5B51D3C-773F-4670-B038-B49690A88AF2}" destId="{34329CFD-FED5-40E8-925E-1314B7387395}" srcOrd="6" destOrd="0" presId="urn:microsoft.com/office/officeart/2005/8/layout/lProcess2"/>
    <dgm:cxn modelId="{1E2C7CEE-4B9D-444C-AE12-206DD1FB9EA0}" type="presParOf" srcId="{E5B51D3C-773F-4670-B038-B49690A88AF2}" destId="{698EF0B6-CB00-44FB-ACB8-224864E5BD35}" srcOrd="7" destOrd="0" presId="urn:microsoft.com/office/officeart/2005/8/layout/lProcess2"/>
    <dgm:cxn modelId="{87448651-2A11-4277-8E03-7F8AE53BF05F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/>
      <dgm:t>
        <a:bodyPr/>
        <a:lstStyle/>
        <a:p>
          <a:r>
            <a:rPr lang="cs-CZ" dirty="0" smtClean="0"/>
            <a:t>SOUSED</a:t>
          </a:r>
          <a:endParaRPr lang="cs-CZ" dirty="0"/>
        </a:p>
      </dgm: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err="1" smtClean="0"/>
            <a:t>die</a:t>
          </a:r>
          <a:r>
            <a:rPr lang="cs-CZ" dirty="0" smtClean="0"/>
            <a:t> </a:t>
          </a:r>
          <a:r>
            <a:rPr lang="cs-CZ" dirty="0" err="1" smtClean="0"/>
            <a:t>Freundin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FC483E-AF32-4DEB-BB48-761AA0A4A91A}" type="presOf" srcId="{6ED10D56-88A7-43AD-B54E-6EBC3DFAB643}" destId="{4EA60D1C-B48B-4924-97E7-8251BC06E5AD}" srcOrd="0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18915D1A-C546-4B35-9546-200C5CB52E2C}" type="presOf" srcId="{2DCAB811-2112-4ECE-BE24-79264DB054D6}" destId="{1E6BF758-EB71-4AE1-AC92-261B78BFEC90}" srcOrd="0" destOrd="0" presId="urn:microsoft.com/office/officeart/2005/8/layout/lProcess2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48F02523-A7A3-4B4B-8802-972023A037C8}" type="presOf" srcId="{D233F611-61A0-411A-86EC-957303FD0975}" destId="{9F9CA498-2FDD-4541-B1B8-9FA4D922F0F4}" srcOrd="0" destOrd="0" presId="urn:microsoft.com/office/officeart/2005/8/layout/lProcess2"/>
    <dgm:cxn modelId="{7756963A-9A9B-44E5-B5C3-CD5635B54201}" type="presOf" srcId="{E387031A-2409-4A7E-B4A7-13676B660C67}" destId="{D89B85F9-5E3B-444E-9A6B-786ACC221429}" srcOrd="0" destOrd="0" presId="urn:microsoft.com/office/officeart/2005/8/layout/lProcess2"/>
    <dgm:cxn modelId="{D4FACD72-14DF-4403-83C3-3E3E450635C2}" type="presOf" srcId="{3AE8AA2A-6AD8-4B2A-A98C-3B7017494A38}" destId="{A37F64DE-5AB8-4227-84F9-D51D7DB84A54}" srcOrd="0" destOrd="0" presId="urn:microsoft.com/office/officeart/2005/8/layout/lProcess2"/>
    <dgm:cxn modelId="{DA5B62CA-8652-47AA-AFF8-D37028E1CBF9}" type="presOf" srcId="{DE70A94D-317C-4CF0-8CF2-2539B5C4E426}" destId="{EE4A9CDD-CACF-4916-AB57-646E27654442}" srcOrd="0" destOrd="0" presId="urn:microsoft.com/office/officeart/2005/8/layout/lProcess2"/>
    <dgm:cxn modelId="{444FAD01-3229-427C-8D57-90C6FD499B05}" type="presOf" srcId="{2654B0A2-6329-4EAA-B897-1B1BB168FFFC}" destId="{0D8C8B5A-D5C9-4326-8B94-09221352DC8B}" srcOrd="0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04993B17-D05D-405E-B19D-17D8435D4F3B}" type="presOf" srcId="{215974D6-3E65-4E4D-9125-813B2312695B}" destId="{D9CC1E55-E314-4DE2-8305-A10E3A4D092B}" srcOrd="0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CED1232F-16C5-43F5-9C8D-435B0E5AAAE7}" type="presOf" srcId="{B3C0B4E7-81A0-4285-8E0A-3F34C7CD1124}" destId="{FD7D0C36-0508-4E2B-BD41-9245E04BBA56}" srcOrd="0" destOrd="0" presId="urn:microsoft.com/office/officeart/2005/8/layout/lProcess2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F198AA56-5FB4-4D67-AA22-1B78680F7A4C}" type="presOf" srcId="{BD3C97E2-7E53-44D1-86CF-322D43ECE1A4}" destId="{F0766E20-B2AC-47D0-A52D-FD17B4288F72}" srcOrd="1" destOrd="0" presId="urn:microsoft.com/office/officeart/2005/8/layout/lProcess2"/>
    <dgm:cxn modelId="{E25A9310-D0A9-47FC-AF56-2C63ED4C854F}" type="presOf" srcId="{C6F5A520-EDB0-4BA5-A883-659454AE9F02}" destId="{F6832B43-CCC7-410D-A877-AA998F43EF71}" srcOrd="0" destOrd="0" presId="urn:microsoft.com/office/officeart/2005/8/layout/lProcess2"/>
    <dgm:cxn modelId="{2A2ED087-8296-4CEE-BFCC-7CABF8A923CB}" type="presOf" srcId="{EF1793C9-B913-4ECB-90F7-173CE099D671}" destId="{EE981213-14AD-4587-86D3-0771FEF68F6E}" srcOrd="0" destOrd="0" presId="urn:microsoft.com/office/officeart/2005/8/layout/lProcess2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157A747D-C47B-47F5-ACB3-2EDB8BBF582C}" type="presOf" srcId="{A72F7244-EDC0-4A02-933C-13F347C61E74}" destId="{C5FEABDB-57BE-49EB-BDD6-338165E64D69}" srcOrd="0" destOrd="0" presId="urn:microsoft.com/office/officeart/2005/8/layout/lProcess2"/>
    <dgm:cxn modelId="{42A3D8A2-E1B1-47E8-BA22-5103E0F42C6A}" type="presOf" srcId="{215974D6-3E65-4E4D-9125-813B2312695B}" destId="{6ADBED05-E768-4FB8-8690-2D4F73850349}" srcOrd="1" destOrd="0" presId="urn:microsoft.com/office/officeart/2005/8/layout/lProcess2"/>
    <dgm:cxn modelId="{C7E29D28-C903-4BFF-91C1-6EFAF69AE5B6}" type="presOf" srcId="{A3A6EB7F-EF0E-488B-BFB5-D6846C04D00E}" destId="{15D4C7DD-5E19-4D2D-896E-697A7EA1C149}" srcOrd="0" destOrd="0" presId="urn:microsoft.com/office/officeart/2005/8/layout/lProcess2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6B62EE4B-FEEC-4830-BA20-D14CA9620A8C}" type="presOf" srcId="{49A5C9BE-7A2D-4410-8A37-6D6816294708}" destId="{34329CFD-FED5-40E8-925E-1314B7387395}" srcOrd="0" destOrd="0" presId="urn:microsoft.com/office/officeart/2005/8/layout/lProcess2"/>
    <dgm:cxn modelId="{B15DD6C1-8903-41CD-95BE-D0CAD0392CF1}" type="presOf" srcId="{A72F7244-EDC0-4A02-933C-13F347C61E74}" destId="{484953B8-6D70-4A4A-BFA3-D1738A00E3BF}" srcOrd="1" destOrd="0" presId="urn:microsoft.com/office/officeart/2005/8/layout/lProcess2"/>
    <dgm:cxn modelId="{AEBAF4DE-FA7B-4991-9BA8-4331E33FA7B8}" type="presOf" srcId="{244985F2-A796-4773-81F1-3C8F9AD18AEF}" destId="{9AAE736D-CFC4-4710-9033-5EB5178EA271}" srcOrd="0" destOrd="0" presId="urn:microsoft.com/office/officeart/2005/8/layout/lProcess2"/>
    <dgm:cxn modelId="{48C525CF-A426-4623-93DA-4594FA3D8FA4}" type="presOf" srcId="{BA0B9DFA-17BF-4902-B99E-5C56E81C9C96}" destId="{3B3D0206-E98F-471B-8FD3-EE52562606F5}" srcOrd="0" destOrd="0" presId="urn:microsoft.com/office/officeart/2005/8/layout/lProcess2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4575BA3E-8F9E-4CEA-8BD3-9B337857C065}" type="presOf" srcId="{E532F170-777C-443C-A42B-74878ED5FAF2}" destId="{E7A0E41E-D5F1-402A-95BD-4040611B8655}" srcOrd="0" destOrd="0" presId="urn:microsoft.com/office/officeart/2005/8/layout/lProcess2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C5B15321-AFE3-4789-B31C-6EDEE651763E}" type="presOf" srcId="{7E7E7B9D-170E-40A0-9E0F-A77DF3B56223}" destId="{B28EF69B-232C-471B-AB02-ACD800EC8B9C}" srcOrd="0" destOrd="0" presId="urn:microsoft.com/office/officeart/2005/8/layout/lProcess2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E4462118-5F5D-4E75-BA82-28758B9AE3B4}" type="presOf" srcId="{BD3C97E2-7E53-44D1-86CF-322D43ECE1A4}" destId="{A5BCFC12-DB36-4DE0-BB11-4C5F24DA7653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523D040F-8DA1-43E8-AA3A-BCE337A833FD}" type="presParOf" srcId="{EE4A9CDD-CACF-4916-AB57-646E27654442}" destId="{435F134B-D5BE-4B79-96DC-28D8A35EA17E}" srcOrd="0" destOrd="0" presId="urn:microsoft.com/office/officeart/2005/8/layout/lProcess2"/>
    <dgm:cxn modelId="{6954BE7B-AA28-49A3-98E5-E5C7125D2713}" type="presParOf" srcId="{435F134B-D5BE-4B79-96DC-28D8A35EA17E}" destId="{C5FEABDB-57BE-49EB-BDD6-338165E64D69}" srcOrd="0" destOrd="0" presId="urn:microsoft.com/office/officeart/2005/8/layout/lProcess2"/>
    <dgm:cxn modelId="{0F635902-D949-44E8-9F0C-39B78B56B3CD}" type="presParOf" srcId="{435F134B-D5BE-4B79-96DC-28D8A35EA17E}" destId="{484953B8-6D70-4A4A-BFA3-D1738A00E3BF}" srcOrd="1" destOrd="0" presId="urn:microsoft.com/office/officeart/2005/8/layout/lProcess2"/>
    <dgm:cxn modelId="{4DD393CA-D015-465D-935D-72DEDD416C80}" type="presParOf" srcId="{435F134B-D5BE-4B79-96DC-28D8A35EA17E}" destId="{FCD8982C-2A51-481F-B4A3-6027369E70AB}" srcOrd="2" destOrd="0" presId="urn:microsoft.com/office/officeart/2005/8/layout/lProcess2"/>
    <dgm:cxn modelId="{E64BBB7B-451F-4D5D-ABDD-52BFE72498D7}" type="presParOf" srcId="{FCD8982C-2A51-481F-B4A3-6027369E70AB}" destId="{A0FDD27B-AF10-40FD-985F-F47D3826961B}" srcOrd="0" destOrd="0" presId="urn:microsoft.com/office/officeart/2005/8/layout/lProcess2"/>
    <dgm:cxn modelId="{BC51DBA7-FD5C-4CE8-9C33-7BF03E8F47ED}" type="presParOf" srcId="{A0FDD27B-AF10-40FD-985F-F47D3826961B}" destId="{9AAE736D-CFC4-4710-9033-5EB5178EA271}" srcOrd="0" destOrd="0" presId="urn:microsoft.com/office/officeart/2005/8/layout/lProcess2"/>
    <dgm:cxn modelId="{F4174228-1D11-4983-A379-140579591527}" type="presParOf" srcId="{A0FDD27B-AF10-40FD-985F-F47D3826961B}" destId="{BE4FFE96-924C-4474-A239-FB0E66FC6886}" srcOrd="1" destOrd="0" presId="urn:microsoft.com/office/officeart/2005/8/layout/lProcess2"/>
    <dgm:cxn modelId="{6A45D0BE-AC97-4E94-A6E1-972F19DE2866}" type="presParOf" srcId="{A0FDD27B-AF10-40FD-985F-F47D3826961B}" destId="{3B3D0206-E98F-471B-8FD3-EE52562606F5}" srcOrd="2" destOrd="0" presId="urn:microsoft.com/office/officeart/2005/8/layout/lProcess2"/>
    <dgm:cxn modelId="{35530190-AD00-4604-82AE-DF4F75E95E94}" type="presParOf" srcId="{A0FDD27B-AF10-40FD-985F-F47D3826961B}" destId="{4934EF83-72F8-4E7A-A418-B0D8836AC403}" srcOrd="3" destOrd="0" presId="urn:microsoft.com/office/officeart/2005/8/layout/lProcess2"/>
    <dgm:cxn modelId="{904FC0B5-FE5D-40B7-9D04-ABF5B6E60BB0}" type="presParOf" srcId="{A0FDD27B-AF10-40FD-985F-F47D3826961B}" destId="{9F9CA498-2FDD-4541-B1B8-9FA4D922F0F4}" srcOrd="4" destOrd="0" presId="urn:microsoft.com/office/officeart/2005/8/layout/lProcess2"/>
    <dgm:cxn modelId="{99B49370-1EF5-4C52-8FB6-6F7637AF9EF8}" type="presParOf" srcId="{A0FDD27B-AF10-40FD-985F-F47D3826961B}" destId="{92669D74-4A82-43A2-8559-2446E4D0C3E8}" srcOrd="5" destOrd="0" presId="urn:microsoft.com/office/officeart/2005/8/layout/lProcess2"/>
    <dgm:cxn modelId="{BB54E379-85CB-4B1E-9FAC-D1BC12656FDF}" type="presParOf" srcId="{A0FDD27B-AF10-40FD-985F-F47D3826961B}" destId="{EE981213-14AD-4587-86D3-0771FEF68F6E}" srcOrd="6" destOrd="0" presId="urn:microsoft.com/office/officeart/2005/8/layout/lProcess2"/>
    <dgm:cxn modelId="{ED9EE374-FBB0-4501-823B-C4ED6200F35B}" type="presParOf" srcId="{A0FDD27B-AF10-40FD-985F-F47D3826961B}" destId="{1D5C7BC5-1E71-4291-90FB-B6672B38B6BA}" srcOrd="7" destOrd="0" presId="urn:microsoft.com/office/officeart/2005/8/layout/lProcess2"/>
    <dgm:cxn modelId="{B78A915D-B3FA-40DF-9C34-E4978C85C772}" type="presParOf" srcId="{A0FDD27B-AF10-40FD-985F-F47D3826961B}" destId="{E7A0E41E-D5F1-402A-95BD-4040611B8655}" srcOrd="8" destOrd="0" presId="urn:microsoft.com/office/officeart/2005/8/layout/lProcess2"/>
    <dgm:cxn modelId="{C0FAA5D0-CED3-4CA5-BC70-2D9A1306DC7B}" type="presParOf" srcId="{EE4A9CDD-CACF-4916-AB57-646E27654442}" destId="{932C163F-5071-43FA-A831-7BDE59DCDDBC}" srcOrd="1" destOrd="0" presId="urn:microsoft.com/office/officeart/2005/8/layout/lProcess2"/>
    <dgm:cxn modelId="{F881A7E1-6E29-4E7E-83A0-B7A684B3772E}" type="presParOf" srcId="{EE4A9CDD-CACF-4916-AB57-646E27654442}" destId="{759E9AEF-1B03-4C47-B211-09C8E8CA42E8}" srcOrd="2" destOrd="0" presId="urn:microsoft.com/office/officeart/2005/8/layout/lProcess2"/>
    <dgm:cxn modelId="{F848D643-96BD-459A-A542-4AF59EA3C1B7}" type="presParOf" srcId="{759E9AEF-1B03-4C47-B211-09C8E8CA42E8}" destId="{D9CC1E55-E314-4DE2-8305-A10E3A4D092B}" srcOrd="0" destOrd="0" presId="urn:microsoft.com/office/officeart/2005/8/layout/lProcess2"/>
    <dgm:cxn modelId="{D739B35B-C048-4D14-B874-06BE7ECC1FC0}" type="presParOf" srcId="{759E9AEF-1B03-4C47-B211-09C8E8CA42E8}" destId="{6ADBED05-E768-4FB8-8690-2D4F73850349}" srcOrd="1" destOrd="0" presId="urn:microsoft.com/office/officeart/2005/8/layout/lProcess2"/>
    <dgm:cxn modelId="{A15EA8CF-E968-40D1-A495-3A9218547438}" type="presParOf" srcId="{759E9AEF-1B03-4C47-B211-09C8E8CA42E8}" destId="{F59535CF-12ED-4E69-8413-556D1587544F}" srcOrd="2" destOrd="0" presId="urn:microsoft.com/office/officeart/2005/8/layout/lProcess2"/>
    <dgm:cxn modelId="{F5AA889D-8F0C-4753-A8A6-D5B892758312}" type="presParOf" srcId="{F59535CF-12ED-4E69-8413-556D1587544F}" destId="{94392BA2-EFEC-4634-BCFA-B205844E8B1C}" srcOrd="0" destOrd="0" presId="urn:microsoft.com/office/officeart/2005/8/layout/lProcess2"/>
    <dgm:cxn modelId="{FF12C043-120F-4D46-9C01-FFE8FF003E6D}" type="presParOf" srcId="{94392BA2-EFEC-4634-BCFA-B205844E8B1C}" destId="{4EA60D1C-B48B-4924-97E7-8251BC06E5AD}" srcOrd="0" destOrd="0" presId="urn:microsoft.com/office/officeart/2005/8/layout/lProcess2"/>
    <dgm:cxn modelId="{C74A4FEF-3439-438A-8CB6-E3E42C2D179F}" type="presParOf" srcId="{94392BA2-EFEC-4634-BCFA-B205844E8B1C}" destId="{F33F62AA-7BA0-47BE-B33B-0B51AB8AFB82}" srcOrd="1" destOrd="0" presId="urn:microsoft.com/office/officeart/2005/8/layout/lProcess2"/>
    <dgm:cxn modelId="{55B98906-8E78-4C6A-A144-8C4B5AAAE9F0}" type="presParOf" srcId="{94392BA2-EFEC-4634-BCFA-B205844E8B1C}" destId="{1E6BF758-EB71-4AE1-AC92-261B78BFEC90}" srcOrd="2" destOrd="0" presId="urn:microsoft.com/office/officeart/2005/8/layout/lProcess2"/>
    <dgm:cxn modelId="{8B1AC59F-BEB3-4BBD-99F4-35C494B329B1}" type="presParOf" srcId="{94392BA2-EFEC-4634-BCFA-B205844E8B1C}" destId="{36E9FCCE-7724-4F94-B709-270AB4A18A90}" srcOrd="3" destOrd="0" presId="urn:microsoft.com/office/officeart/2005/8/layout/lProcess2"/>
    <dgm:cxn modelId="{8B3267CC-D0BD-4DD0-B341-EB8C30B9DA61}" type="presParOf" srcId="{94392BA2-EFEC-4634-BCFA-B205844E8B1C}" destId="{D89B85F9-5E3B-444E-9A6B-786ACC221429}" srcOrd="4" destOrd="0" presId="urn:microsoft.com/office/officeart/2005/8/layout/lProcess2"/>
    <dgm:cxn modelId="{DD2DA5F8-CA38-4C45-8F6B-EE0F87E41D7B}" type="presParOf" srcId="{94392BA2-EFEC-4634-BCFA-B205844E8B1C}" destId="{DD7E30E9-BB13-4A69-AAB4-8E54BDB07D88}" srcOrd="5" destOrd="0" presId="urn:microsoft.com/office/officeart/2005/8/layout/lProcess2"/>
    <dgm:cxn modelId="{89CE3F59-2CB5-416C-9113-2CF1FF315C1E}" type="presParOf" srcId="{94392BA2-EFEC-4634-BCFA-B205844E8B1C}" destId="{0D8C8B5A-D5C9-4326-8B94-09221352DC8B}" srcOrd="6" destOrd="0" presId="urn:microsoft.com/office/officeart/2005/8/layout/lProcess2"/>
    <dgm:cxn modelId="{1777C760-A13E-4AFB-8B09-FACAD9A3847F}" type="presParOf" srcId="{94392BA2-EFEC-4634-BCFA-B205844E8B1C}" destId="{2639CF01-422C-4A55-9F0E-00CE7615F9E0}" srcOrd="7" destOrd="0" presId="urn:microsoft.com/office/officeart/2005/8/layout/lProcess2"/>
    <dgm:cxn modelId="{5B170271-E594-4A54-AE14-8AFB5151592C}" type="presParOf" srcId="{94392BA2-EFEC-4634-BCFA-B205844E8B1C}" destId="{F6832B43-CCC7-410D-A877-AA998F43EF71}" srcOrd="8" destOrd="0" presId="urn:microsoft.com/office/officeart/2005/8/layout/lProcess2"/>
    <dgm:cxn modelId="{D8457E93-94A6-4FE1-99E6-255CEA54B01D}" type="presParOf" srcId="{EE4A9CDD-CACF-4916-AB57-646E27654442}" destId="{1C1A3DD9-CA93-4E0C-BB62-3FA9E948340B}" srcOrd="3" destOrd="0" presId="urn:microsoft.com/office/officeart/2005/8/layout/lProcess2"/>
    <dgm:cxn modelId="{06408521-491C-4CBC-8EFE-303BECC0613E}" type="presParOf" srcId="{EE4A9CDD-CACF-4916-AB57-646E27654442}" destId="{45ADD694-7643-42D0-A81C-144A45DBBDBB}" srcOrd="4" destOrd="0" presId="urn:microsoft.com/office/officeart/2005/8/layout/lProcess2"/>
    <dgm:cxn modelId="{D0CBE71A-7C01-447E-A6EF-B136017A3049}" type="presParOf" srcId="{45ADD694-7643-42D0-A81C-144A45DBBDBB}" destId="{A5BCFC12-DB36-4DE0-BB11-4C5F24DA7653}" srcOrd="0" destOrd="0" presId="urn:microsoft.com/office/officeart/2005/8/layout/lProcess2"/>
    <dgm:cxn modelId="{5A87E4B6-EF64-4514-B5BC-DD197185B191}" type="presParOf" srcId="{45ADD694-7643-42D0-A81C-144A45DBBDBB}" destId="{F0766E20-B2AC-47D0-A52D-FD17B4288F72}" srcOrd="1" destOrd="0" presId="urn:microsoft.com/office/officeart/2005/8/layout/lProcess2"/>
    <dgm:cxn modelId="{816490DF-4814-4419-ABD4-A80C190DA1A2}" type="presParOf" srcId="{45ADD694-7643-42D0-A81C-144A45DBBDBB}" destId="{6A9E24CB-AB70-4EAC-9F53-1AD14827ED16}" srcOrd="2" destOrd="0" presId="urn:microsoft.com/office/officeart/2005/8/layout/lProcess2"/>
    <dgm:cxn modelId="{BF579A8B-AD32-4FD7-9912-DE97AE5CD6F9}" type="presParOf" srcId="{6A9E24CB-AB70-4EAC-9F53-1AD14827ED16}" destId="{E5B51D3C-773F-4670-B038-B49690A88AF2}" srcOrd="0" destOrd="0" presId="urn:microsoft.com/office/officeart/2005/8/layout/lProcess2"/>
    <dgm:cxn modelId="{1C66FAC3-2FF1-4592-9908-A1DB7331F2D3}" type="presParOf" srcId="{E5B51D3C-773F-4670-B038-B49690A88AF2}" destId="{B28EF69B-232C-471B-AB02-ACD800EC8B9C}" srcOrd="0" destOrd="0" presId="urn:microsoft.com/office/officeart/2005/8/layout/lProcess2"/>
    <dgm:cxn modelId="{8A237220-ADE2-446A-AE51-D41E234D17B6}" type="presParOf" srcId="{E5B51D3C-773F-4670-B038-B49690A88AF2}" destId="{0F1B0B02-7DF7-4F65-8536-02DC24609A58}" srcOrd="1" destOrd="0" presId="urn:microsoft.com/office/officeart/2005/8/layout/lProcess2"/>
    <dgm:cxn modelId="{7E0DA623-9E97-41D9-A657-403552CF9863}" type="presParOf" srcId="{E5B51D3C-773F-4670-B038-B49690A88AF2}" destId="{15D4C7DD-5E19-4D2D-896E-697A7EA1C149}" srcOrd="2" destOrd="0" presId="urn:microsoft.com/office/officeart/2005/8/layout/lProcess2"/>
    <dgm:cxn modelId="{76F2FE7D-4A1A-45CA-BE18-F15B1B250153}" type="presParOf" srcId="{E5B51D3C-773F-4670-B038-B49690A88AF2}" destId="{DCA509B9-075B-4635-9E5D-6C2FAB011FA7}" srcOrd="3" destOrd="0" presId="urn:microsoft.com/office/officeart/2005/8/layout/lProcess2"/>
    <dgm:cxn modelId="{7820FE6F-7613-43E5-B07C-6C07FD3709C8}" type="presParOf" srcId="{E5B51D3C-773F-4670-B038-B49690A88AF2}" destId="{A37F64DE-5AB8-4227-84F9-D51D7DB84A54}" srcOrd="4" destOrd="0" presId="urn:microsoft.com/office/officeart/2005/8/layout/lProcess2"/>
    <dgm:cxn modelId="{71CE64DA-472E-488D-A3EE-AEB0CEDABEDE}" type="presParOf" srcId="{E5B51D3C-773F-4670-B038-B49690A88AF2}" destId="{AE96BF61-40FC-49CD-AFE8-A66C040162F7}" srcOrd="5" destOrd="0" presId="urn:microsoft.com/office/officeart/2005/8/layout/lProcess2"/>
    <dgm:cxn modelId="{A0380727-4192-4370-AE2C-3327F97ED8EC}" type="presParOf" srcId="{E5B51D3C-773F-4670-B038-B49690A88AF2}" destId="{34329CFD-FED5-40E8-925E-1314B7387395}" srcOrd="6" destOrd="0" presId="urn:microsoft.com/office/officeart/2005/8/layout/lProcess2"/>
    <dgm:cxn modelId="{D231E453-0CC4-48B9-8380-EF52ECD59D79}" type="presParOf" srcId="{E5B51D3C-773F-4670-B038-B49690A88AF2}" destId="{698EF0B6-CB00-44FB-ACB8-224864E5BD35}" srcOrd="7" destOrd="0" presId="urn:microsoft.com/office/officeart/2005/8/layout/lProcess2"/>
    <dgm:cxn modelId="{1A6D24D2-3911-4658-AD54-4D72BF87E445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E70A94D-317C-4CF0-8CF2-2539B5C4E42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72F7244-EDC0-4A02-933C-13F347C61E7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73A30FAC-8B45-48E8-B9AA-07EE81FD0E32}" type="parTrans" cxnId="{F197AE36-903C-4BC7-A341-D2A59018DFD0}">
      <dgm:prSet/>
      <dgm:spPr/>
      <dgm:t>
        <a:bodyPr/>
        <a:lstStyle/>
        <a:p>
          <a:endParaRPr lang="cs-CZ"/>
        </a:p>
      </dgm:t>
    </dgm:pt>
    <dgm:pt modelId="{EC074BE3-2C2F-45A0-92C8-D026105EFA17}" type="sibTrans" cxnId="{F197AE36-903C-4BC7-A341-D2A59018DFD0}">
      <dgm:prSet/>
      <dgm:spPr/>
      <dgm:t>
        <a:bodyPr/>
        <a:lstStyle/>
        <a:p>
          <a:endParaRPr lang="cs-CZ"/>
        </a:p>
      </dgm:t>
    </dgm:pt>
    <dgm:pt modelId="{244985F2-A796-4773-81F1-3C8F9AD18AEF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6D010505-F407-441D-B7F1-BD8E2A426967}" type="parTrans" cxnId="{B46124E8-6D8A-4C4C-B0DF-0E10A31431D2}">
      <dgm:prSet/>
      <dgm:spPr/>
      <dgm:t>
        <a:bodyPr/>
        <a:lstStyle/>
        <a:p>
          <a:endParaRPr lang="cs-CZ"/>
        </a:p>
      </dgm:t>
    </dgm:pt>
    <dgm:pt modelId="{7FD57569-35EC-4154-B4A3-6DB0E4BAFD37}" type="sibTrans" cxnId="{B46124E8-6D8A-4C4C-B0DF-0E10A31431D2}">
      <dgm:prSet/>
      <dgm:spPr/>
      <dgm:t>
        <a:bodyPr/>
        <a:lstStyle/>
        <a:p>
          <a:endParaRPr lang="cs-CZ"/>
        </a:p>
      </dgm:t>
    </dgm:pt>
    <dgm:pt modelId="{EF1793C9-B913-4ECB-90F7-173CE099D671}">
      <dgm:prSet phldrT="[Text]"/>
      <dgm:spPr/>
      <dgm:t>
        <a:bodyPr/>
        <a:lstStyle/>
        <a:p>
          <a:r>
            <a:rPr lang="cs-CZ" dirty="0" smtClean="0"/>
            <a:t>BRATR</a:t>
          </a:r>
          <a:endParaRPr lang="cs-CZ" dirty="0"/>
        </a:p>
      </dgm:t>
    </dgm:pt>
    <dgm:pt modelId="{37656EF3-1420-4F6F-A972-E623E812325C}" type="parTrans" cxnId="{D5B72B38-2A60-4E00-BF45-EA43CCA35548}">
      <dgm:prSet/>
      <dgm:spPr/>
      <dgm:t>
        <a:bodyPr/>
        <a:lstStyle/>
        <a:p>
          <a:endParaRPr lang="cs-CZ"/>
        </a:p>
      </dgm:t>
    </dgm:pt>
    <dgm:pt modelId="{F4683190-62EF-46FA-A96E-1117278C15FB}" type="sibTrans" cxnId="{D5B72B38-2A60-4E00-BF45-EA43CCA35548}">
      <dgm:prSet/>
      <dgm:spPr/>
      <dgm:t>
        <a:bodyPr/>
        <a:lstStyle/>
        <a:p>
          <a:endParaRPr lang="cs-CZ"/>
        </a:p>
      </dgm:t>
    </dgm:pt>
    <dgm:pt modelId="{215974D6-3E65-4E4D-9125-813B2312695B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63608AF8-BC14-4EE7-856D-7223F492F537}" type="parTrans" cxnId="{7D9D1973-F18F-41F9-9311-BD6004AAFF0C}">
      <dgm:prSet/>
      <dgm:spPr/>
      <dgm:t>
        <a:bodyPr/>
        <a:lstStyle/>
        <a:p>
          <a:endParaRPr lang="cs-CZ"/>
        </a:p>
      </dgm:t>
    </dgm:pt>
    <dgm:pt modelId="{A3120788-5329-4012-993E-DD293558B250}" type="sibTrans" cxnId="{7D9D1973-F18F-41F9-9311-BD6004AAFF0C}">
      <dgm:prSet/>
      <dgm:spPr/>
      <dgm:t>
        <a:bodyPr/>
        <a:lstStyle/>
        <a:p>
          <a:endParaRPr lang="cs-CZ"/>
        </a:p>
      </dgm:t>
    </dgm:pt>
    <dgm:pt modelId="{E387031A-2409-4A7E-B4A7-13676B660C67}">
      <dgm:prSet phldrT="[Text]"/>
      <dgm:spPr/>
      <dgm:t>
        <a:bodyPr/>
        <a:lstStyle/>
        <a:p>
          <a:r>
            <a:rPr lang="cs-CZ" dirty="0" smtClean="0"/>
            <a:t>OTEC</a:t>
          </a:r>
          <a:endParaRPr lang="cs-CZ" dirty="0"/>
        </a:p>
      </dgm:t>
    </dgm:pt>
    <dgm:pt modelId="{8CADD41F-38B9-4AAD-855B-D6B06F019EDF}" type="parTrans" cxnId="{51F20E60-9E89-43EC-80A3-23E89EA2F184}">
      <dgm:prSet/>
      <dgm:spPr/>
      <dgm:t>
        <a:bodyPr/>
        <a:lstStyle/>
        <a:p>
          <a:endParaRPr lang="cs-CZ"/>
        </a:p>
      </dgm:t>
    </dgm:pt>
    <dgm:pt modelId="{EDC0C2BD-B54F-4F65-BC8F-7E40876F1781}" type="sibTrans" cxnId="{51F20E60-9E89-43EC-80A3-23E89EA2F184}">
      <dgm:prSet/>
      <dgm:spPr/>
      <dgm:t>
        <a:bodyPr/>
        <a:lstStyle/>
        <a:p>
          <a:endParaRPr lang="cs-CZ"/>
        </a:p>
      </dgm:t>
    </dgm:pt>
    <dgm:pt modelId="{2654B0A2-6329-4EAA-B897-1B1BB168FFFC}">
      <dgm:prSet phldrT="[Text]"/>
      <dgm:spPr/>
      <dgm:t>
        <a:bodyPr/>
        <a:lstStyle/>
        <a:p>
          <a:r>
            <a:rPr lang="cs-CZ" dirty="0" smtClean="0"/>
            <a:t>TETA</a:t>
          </a:r>
          <a:endParaRPr lang="cs-CZ" dirty="0"/>
        </a:p>
      </dgm:t>
    </dgm:pt>
    <dgm:pt modelId="{B1BF2098-70BF-46FF-8597-1CE04D56BF8C}" type="parTrans" cxnId="{1E95191D-C7A6-4480-B869-40EE5FF8CA66}">
      <dgm:prSet/>
      <dgm:spPr/>
      <dgm:t>
        <a:bodyPr/>
        <a:lstStyle/>
        <a:p>
          <a:endParaRPr lang="cs-CZ"/>
        </a:p>
      </dgm:t>
    </dgm:pt>
    <dgm:pt modelId="{A1BBBB54-A1BF-4EBC-87D3-5B463106B055}" type="sibTrans" cxnId="{1E95191D-C7A6-4480-B869-40EE5FF8CA66}">
      <dgm:prSet/>
      <dgm:spPr/>
      <dgm:t>
        <a:bodyPr/>
        <a:lstStyle/>
        <a:p>
          <a:endParaRPr lang="cs-CZ"/>
        </a:p>
      </dgm:t>
    </dgm:pt>
    <dgm:pt modelId="{BD3C97E2-7E53-44D1-86CF-322D43ECE1A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endParaRPr lang="cs-CZ" dirty="0"/>
        </a:p>
      </dgm:t>
    </dgm:pt>
    <dgm:pt modelId="{A8D244BC-C4C9-463E-A7A4-A8F973E418BA}" type="parTrans" cxnId="{6D78E5A4-3582-4F80-A5EA-8EFCC77D3860}">
      <dgm:prSet/>
      <dgm:spPr/>
      <dgm:t>
        <a:bodyPr/>
        <a:lstStyle/>
        <a:p>
          <a:endParaRPr lang="cs-CZ"/>
        </a:p>
      </dgm:t>
    </dgm:pt>
    <dgm:pt modelId="{39F1F2B6-A577-4A47-BF77-8B23F1970919}" type="sibTrans" cxnId="{6D78E5A4-3582-4F80-A5EA-8EFCC77D3860}">
      <dgm:prSet/>
      <dgm:spPr/>
      <dgm:t>
        <a:bodyPr/>
        <a:lstStyle/>
        <a:p>
          <a:endParaRPr lang="cs-CZ"/>
        </a:p>
      </dgm:t>
    </dgm:pt>
    <dgm:pt modelId="{3AE8AA2A-6AD8-4B2A-A98C-3B7017494A38}">
      <dgm:prSet phldrT="[Text]"/>
      <dgm:spPr/>
      <dgm:t>
        <a:bodyPr/>
        <a:lstStyle/>
        <a:p>
          <a:r>
            <a:rPr lang="cs-CZ" dirty="0" smtClean="0"/>
            <a:t>SESTRA</a:t>
          </a:r>
          <a:endParaRPr lang="cs-CZ" dirty="0"/>
        </a:p>
      </dgm:t>
    </dgm:pt>
    <dgm:pt modelId="{63B7E245-AA8B-42C8-9E62-55948DEDEB03}" type="parTrans" cxnId="{062B94AD-A863-48DF-B231-217B14725E53}">
      <dgm:prSet/>
      <dgm:spPr/>
      <dgm:t>
        <a:bodyPr/>
        <a:lstStyle/>
        <a:p>
          <a:endParaRPr lang="cs-CZ"/>
        </a:p>
      </dgm:t>
    </dgm:pt>
    <dgm:pt modelId="{338733DB-33DE-4304-9E52-3FFECF197984}" type="sibTrans" cxnId="{062B94AD-A863-48DF-B231-217B14725E53}">
      <dgm:prSet/>
      <dgm:spPr/>
      <dgm:t>
        <a:bodyPr/>
        <a:lstStyle/>
        <a:p>
          <a:endParaRPr lang="cs-CZ"/>
        </a:p>
      </dgm:t>
    </dgm:pt>
    <dgm:pt modelId="{49A5C9BE-7A2D-4410-8A37-6D6816294708}">
      <dgm:prSet phldrT="[Text]"/>
      <dgm:spPr/>
      <dgm:t>
        <a:bodyPr/>
        <a:lstStyle/>
        <a:p>
          <a:r>
            <a:rPr lang="cs-CZ" dirty="0" smtClean="0"/>
            <a:t>STRÝČEK</a:t>
          </a:r>
          <a:endParaRPr lang="cs-CZ" dirty="0"/>
        </a:p>
      </dgm:t>
    </dgm:pt>
    <dgm:pt modelId="{9AA83390-1C6C-4CF3-9DB8-E068BA62962B}" type="parTrans" cxnId="{4DE7A414-F5C6-4BAB-928B-BDACB104FBFA}">
      <dgm:prSet/>
      <dgm:spPr/>
      <dgm:t>
        <a:bodyPr/>
        <a:lstStyle/>
        <a:p>
          <a:endParaRPr lang="cs-CZ"/>
        </a:p>
      </dgm:t>
    </dgm:pt>
    <dgm:pt modelId="{8AA3851E-DBF6-431F-832C-4D3C8380B053}" type="sibTrans" cxnId="{4DE7A414-F5C6-4BAB-928B-BDACB104FBFA}">
      <dgm:prSet/>
      <dgm:spPr/>
      <dgm:t>
        <a:bodyPr/>
        <a:lstStyle/>
        <a:p>
          <a:endParaRPr lang="cs-CZ"/>
        </a:p>
      </dgm:t>
    </dgm:pt>
    <dgm:pt modelId="{B3C0B4E7-81A0-4285-8E0A-3F34C7CD1124}">
      <dgm:prSet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cs-CZ" dirty="0" smtClean="0"/>
            <a:t>der </a:t>
          </a:r>
          <a:r>
            <a:rPr lang="cs-CZ" dirty="0" err="1" smtClean="0"/>
            <a:t>Nachbar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B5B69710-D984-4CA2-953D-020B487C2ED2}" type="parTrans" cxnId="{9B3B6915-578B-4F7E-B480-AC848A5CB289}">
      <dgm:prSet/>
      <dgm:spPr/>
      <dgm:t>
        <a:bodyPr/>
        <a:lstStyle/>
        <a:p>
          <a:endParaRPr lang="cs-CZ"/>
        </a:p>
      </dgm:t>
    </dgm:pt>
    <dgm:pt modelId="{0EDA8504-CE51-410A-AA74-BF83DA5C6BE2}" type="sibTrans" cxnId="{9B3B6915-578B-4F7E-B480-AC848A5CB289}">
      <dgm:prSet/>
      <dgm:spPr/>
      <dgm:t>
        <a:bodyPr/>
        <a:lstStyle/>
        <a:p>
          <a:endParaRPr lang="cs-CZ"/>
        </a:p>
      </dgm:t>
    </dgm:pt>
    <dgm:pt modelId="{C6F5A520-EDB0-4BA5-A883-659454AE9F02}">
      <dgm:prSet/>
      <dgm:spPr/>
      <dgm:t>
        <a:bodyPr/>
        <a:lstStyle/>
        <a:p>
          <a:r>
            <a:rPr lang="cs-CZ" dirty="0" smtClean="0"/>
            <a:t>KAMARÁDKA</a:t>
          </a:r>
          <a:endParaRPr lang="cs-CZ" dirty="0"/>
        </a:p>
      </dgm:t>
    </dgm:pt>
    <dgm:pt modelId="{4F188D47-5F56-443C-902B-B5284960C920}" type="parTrans" cxnId="{3C85B181-55F9-4E51-9D31-5EE33D1CC8C0}">
      <dgm:prSet/>
      <dgm:spPr/>
      <dgm:t>
        <a:bodyPr/>
        <a:lstStyle/>
        <a:p>
          <a:endParaRPr lang="cs-CZ"/>
        </a:p>
      </dgm:t>
    </dgm:pt>
    <dgm:pt modelId="{0AA1951E-BC27-4A7A-BF4B-D8EC518B29A0}" type="sibTrans" cxnId="{3C85B181-55F9-4E51-9D31-5EE33D1CC8C0}">
      <dgm:prSet/>
      <dgm:spPr/>
      <dgm:t>
        <a:bodyPr/>
        <a:lstStyle/>
        <a:p>
          <a:endParaRPr lang="cs-CZ"/>
        </a:p>
      </dgm:t>
    </dgm:pt>
    <dgm:pt modelId="{E532F170-777C-443C-A42B-74878ED5FAF2}">
      <dgm:prSet/>
      <dgm:spPr/>
      <dgm:t>
        <a:bodyPr/>
        <a:lstStyle/>
        <a:p>
          <a:r>
            <a:rPr lang="cs-CZ" dirty="0" smtClean="0"/>
            <a:t>KAMARÁD</a:t>
          </a:r>
          <a:endParaRPr lang="cs-CZ" dirty="0"/>
        </a:p>
      </dgm:t>
    </dgm:pt>
    <dgm:pt modelId="{05B63B21-AFE2-4F59-BE79-8142E039C837}" type="parTrans" cxnId="{435C19D8-AF07-4605-BAE1-F4D4966F9770}">
      <dgm:prSet/>
      <dgm:spPr/>
      <dgm:t>
        <a:bodyPr/>
        <a:lstStyle/>
        <a:p>
          <a:endParaRPr lang="cs-CZ"/>
        </a:p>
      </dgm:t>
    </dgm:pt>
    <dgm:pt modelId="{AC613C9A-BDDD-47B6-82BF-2671BABEE64B}" type="sibTrans" cxnId="{435C19D8-AF07-4605-BAE1-F4D4966F9770}">
      <dgm:prSet/>
      <dgm:spPr/>
      <dgm:t>
        <a:bodyPr/>
        <a:lstStyle/>
        <a:p>
          <a:endParaRPr lang="cs-CZ"/>
        </a:p>
      </dgm:t>
    </dgm:pt>
    <dgm:pt modelId="{7E7E7B9D-170E-40A0-9E0F-A77DF3B56223}">
      <dgm:prSet/>
      <dgm:spPr/>
      <dgm:t>
        <a:bodyPr/>
        <a:lstStyle/>
        <a:p>
          <a:r>
            <a:rPr lang="cs-CZ" dirty="0" smtClean="0"/>
            <a:t>BABIČKA</a:t>
          </a:r>
          <a:endParaRPr lang="cs-CZ" dirty="0"/>
        </a:p>
      </dgm:t>
    </dgm:pt>
    <dgm:pt modelId="{53F139B3-61F9-44C2-B3D5-598B98804DF9}" type="parTrans" cxnId="{DB840A12-1652-43F8-8ED5-89E5D77DD5AD}">
      <dgm:prSet/>
      <dgm:spPr/>
      <dgm:t>
        <a:bodyPr/>
        <a:lstStyle/>
        <a:p>
          <a:endParaRPr lang="cs-CZ"/>
        </a:p>
      </dgm:t>
    </dgm:pt>
    <dgm:pt modelId="{95B4D764-59D5-4EFA-B611-C196F33EC43A}" type="sibTrans" cxnId="{DB840A12-1652-43F8-8ED5-89E5D77DD5AD}">
      <dgm:prSet/>
      <dgm:spPr/>
      <dgm:t>
        <a:bodyPr/>
        <a:lstStyle/>
        <a:p>
          <a:endParaRPr lang="cs-CZ"/>
        </a:p>
      </dgm:t>
    </dgm:pt>
    <dgm:pt modelId="{6ED10D56-88A7-43AD-B54E-6EBC3DFAB643}">
      <dgm:prSet/>
      <dgm:spPr/>
      <dgm:t>
        <a:bodyPr/>
        <a:lstStyle/>
        <a:p>
          <a:r>
            <a:rPr lang="cs-CZ" dirty="0" smtClean="0"/>
            <a:t>DĚDA</a:t>
          </a:r>
          <a:endParaRPr lang="cs-CZ" dirty="0"/>
        </a:p>
      </dgm:t>
    </dgm:pt>
    <dgm:pt modelId="{6AE71A9C-B53B-4943-9A46-6C8B6A581FDE}" type="parTrans" cxnId="{44974ECF-5469-4E0C-B22F-034F9924C39F}">
      <dgm:prSet/>
      <dgm:spPr/>
      <dgm:t>
        <a:bodyPr/>
        <a:lstStyle/>
        <a:p>
          <a:endParaRPr lang="cs-CZ"/>
        </a:p>
      </dgm:t>
    </dgm:pt>
    <dgm:pt modelId="{F8BFF51F-6B68-4804-BBB4-EA47BDA7437D}" type="sibTrans" cxnId="{44974ECF-5469-4E0C-B22F-034F9924C39F}">
      <dgm:prSet/>
      <dgm:spPr/>
      <dgm:t>
        <a:bodyPr/>
        <a:lstStyle/>
        <a:p>
          <a:endParaRPr lang="cs-CZ"/>
        </a:p>
      </dgm:t>
    </dgm:pt>
    <dgm:pt modelId="{BA0B9DFA-17BF-4902-B99E-5C56E81C9C96}">
      <dgm:prSet/>
      <dgm:spPr/>
      <dgm:t>
        <a:bodyPr/>
        <a:lstStyle/>
        <a:p>
          <a:r>
            <a:rPr lang="cs-CZ" dirty="0" smtClean="0"/>
            <a:t>SOUSEDKA</a:t>
          </a:r>
          <a:endParaRPr lang="cs-CZ" dirty="0"/>
        </a:p>
      </dgm:t>
    </dgm:pt>
    <dgm:pt modelId="{E9AF61BC-38D7-41FD-93AD-DFEDD97635FA}" type="parTrans" cxnId="{1DE619ED-6FAC-42FE-9EBB-B4B7B2D088DB}">
      <dgm:prSet/>
      <dgm:spPr/>
      <dgm:t>
        <a:bodyPr/>
        <a:lstStyle/>
        <a:p>
          <a:endParaRPr lang="cs-CZ"/>
        </a:p>
      </dgm:t>
    </dgm:pt>
    <dgm:pt modelId="{C1F39827-0AD5-42A9-83F1-4B6CB1341EAA}" type="sibTrans" cxnId="{1DE619ED-6FAC-42FE-9EBB-B4B7B2D088DB}">
      <dgm:prSet/>
      <dgm:spPr/>
      <dgm:t>
        <a:bodyPr/>
        <a:lstStyle/>
        <a:p>
          <a:endParaRPr lang="cs-CZ"/>
        </a:p>
      </dgm:t>
    </dgm:pt>
    <dgm:pt modelId="{D233F611-61A0-411A-86EC-957303FD0975}">
      <dgm:prSet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8663A13D-C6CD-4C3C-82DD-EB96169BF823}" type="parTrans" cxnId="{29008D33-CB4E-4D3F-8AAF-B55F4A9CF773}">
      <dgm:prSet/>
      <dgm:spPr/>
      <dgm:t>
        <a:bodyPr/>
        <a:lstStyle/>
        <a:p>
          <a:endParaRPr lang="cs-CZ"/>
        </a:p>
      </dgm:t>
    </dgm:pt>
    <dgm:pt modelId="{4093A38D-0814-404D-8AA7-D8459B5F48EA}" type="sibTrans" cxnId="{29008D33-CB4E-4D3F-8AAF-B55F4A9CF773}">
      <dgm:prSet/>
      <dgm:spPr/>
      <dgm:t>
        <a:bodyPr/>
        <a:lstStyle/>
        <a:p>
          <a:endParaRPr lang="cs-CZ"/>
        </a:p>
      </dgm:t>
    </dgm:pt>
    <dgm:pt modelId="{2DCAB811-2112-4ECE-BE24-79264DB054D6}">
      <dgm:prSet/>
      <dgm:spPr/>
      <dgm:t>
        <a:bodyPr/>
        <a:lstStyle/>
        <a:p>
          <a:r>
            <a:rPr lang="cs-CZ" dirty="0" smtClean="0"/>
            <a:t>PES</a:t>
          </a:r>
          <a:endParaRPr lang="cs-CZ" dirty="0"/>
        </a:p>
      </dgm:t>
    </dgm:pt>
    <dgm:pt modelId="{E4D51067-6443-49C2-8D93-0DD77A5B1DF5}" type="parTrans" cxnId="{09492468-1280-4CEA-B78E-5233902EED96}">
      <dgm:prSet/>
      <dgm:spPr/>
      <dgm:t>
        <a:bodyPr/>
        <a:lstStyle/>
        <a:p>
          <a:endParaRPr lang="cs-CZ"/>
        </a:p>
      </dgm:t>
    </dgm:pt>
    <dgm:pt modelId="{2C597917-742A-4D9A-8933-EACFA39502E9}" type="sibTrans" cxnId="{09492468-1280-4CEA-B78E-5233902EED96}">
      <dgm:prSet/>
      <dgm:spPr/>
      <dgm:t>
        <a:bodyPr/>
        <a:lstStyle/>
        <a:p>
          <a:endParaRPr lang="cs-CZ"/>
        </a:p>
      </dgm:t>
    </dgm:pt>
    <dgm:pt modelId="{A3A6EB7F-EF0E-488B-BFB5-D6846C04D00E}">
      <dgm:prSet/>
      <dgm:spPr/>
      <dgm:t>
        <a:bodyPr/>
        <a:lstStyle/>
        <a:p>
          <a:r>
            <a:rPr lang="cs-CZ" dirty="0" smtClean="0"/>
            <a:t>KOČKA</a:t>
          </a:r>
          <a:endParaRPr lang="cs-CZ" dirty="0"/>
        </a:p>
      </dgm:t>
    </dgm:pt>
    <dgm:pt modelId="{C4767E9D-4379-47E1-BAD2-ADF6FA11C1D7}" type="parTrans" cxnId="{5A66DB22-3C7A-405D-A156-1CEEA6C1E0A3}">
      <dgm:prSet/>
      <dgm:spPr/>
      <dgm:t>
        <a:bodyPr/>
        <a:lstStyle/>
        <a:p>
          <a:endParaRPr lang="cs-CZ"/>
        </a:p>
      </dgm:t>
    </dgm:pt>
    <dgm:pt modelId="{77131E2E-183A-43BB-97D6-53B1C51E886D}" type="sibTrans" cxnId="{5A66DB22-3C7A-405D-A156-1CEEA6C1E0A3}">
      <dgm:prSet/>
      <dgm:spPr/>
      <dgm:t>
        <a:bodyPr/>
        <a:lstStyle/>
        <a:p>
          <a:endParaRPr lang="cs-CZ"/>
        </a:p>
      </dgm:t>
    </dgm:pt>
    <dgm:pt modelId="{EE4A9CDD-CACF-4916-AB57-646E27654442}" type="pres">
      <dgm:prSet presAssocID="{DE70A94D-317C-4CF0-8CF2-2539B5C4E42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5F134B-D5BE-4B79-96DC-28D8A35EA17E}" type="pres">
      <dgm:prSet presAssocID="{A72F7244-EDC0-4A02-933C-13F347C61E74}" presName="compNode" presStyleCnt="0"/>
      <dgm:spPr/>
    </dgm:pt>
    <dgm:pt modelId="{C5FEABDB-57BE-49EB-BDD6-338165E64D69}" type="pres">
      <dgm:prSet presAssocID="{A72F7244-EDC0-4A02-933C-13F347C61E74}" presName="aNode" presStyleLbl="bgShp" presStyleIdx="0" presStyleCnt="3"/>
      <dgm:spPr/>
      <dgm:t>
        <a:bodyPr/>
        <a:lstStyle/>
        <a:p>
          <a:endParaRPr lang="cs-CZ"/>
        </a:p>
      </dgm:t>
    </dgm:pt>
    <dgm:pt modelId="{484953B8-6D70-4A4A-BFA3-D1738A00E3BF}" type="pres">
      <dgm:prSet presAssocID="{A72F7244-EDC0-4A02-933C-13F347C61E74}" presName="textNode" presStyleLbl="bgShp" presStyleIdx="0" presStyleCnt="3"/>
      <dgm:spPr/>
      <dgm:t>
        <a:bodyPr/>
        <a:lstStyle/>
        <a:p>
          <a:endParaRPr lang="cs-CZ"/>
        </a:p>
      </dgm:t>
    </dgm:pt>
    <dgm:pt modelId="{FCD8982C-2A51-481F-B4A3-6027369E70AB}" type="pres">
      <dgm:prSet presAssocID="{A72F7244-EDC0-4A02-933C-13F347C61E74}" presName="compChildNode" presStyleCnt="0"/>
      <dgm:spPr/>
    </dgm:pt>
    <dgm:pt modelId="{A0FDD27B-AF10-40FD-985F-F47D3826961B}" type="pres">
      <dgm:prSet presAssocID="{A72F7244-EDC0-4A02-933C-13F347C61E74}" presName="theInnerList" presStyleCnt="0"/>
      <dgm:spPr/>
    </dgm:pt>
    <dgm:pt modelId="{9AAE736D-CFC4-4710-9033-5EB5178EA271}" type="pres">
      <dgm:prSet presAssocID="{244985F2-A796-4773-81F1-3C8F9AD18AEF}" presName="childNode" presStyleLbl="node1" presStyleIdx="0" presStyleCnt="15" custLinFactY="-15788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4FFE96-924C-4474-A239-FB0E66FC6886}" type="pres">
      <dgm:prSet presAssocID="{244985F2-A796-4773-81F1-3C8F9AD18AEF}" presName="aSpace2" presStyleCnt="0"/>
      <dgm:spPr/>
    </dgm:pt>
    <dgm:pt modelId="{3B3D0206-E98F-471B-8FD3-EE52562606F5}" type="pres">
      <dgm:prSet presAssocID="{BA0B9DFA-17BF-4902-B99E-5C56E81C9C96}" presName="childNode" presStyleLbl="node1" presStyleIdx="1" presStyleCnt="15" custLinFactY="-119792" custLinFactNeighborX="-4774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34EF83-72F8-4E7A-A418-B0D8836AC403}" type="pres">
      <dgm:prSet presAssocID="{BA0B9DFA-17BF-4902-B99E-5C56E81C9C96}" presName="aSpace2" presStyleCnt="0"/>
      <dgm:spPr/>
    </dgm:pt>
    <dgm:pt modelId="{9F9CA498-2FDD-4541-B1B8-9FA4D922F0F4}" type="pres">
      <dgm:prSet presAssocID="{D233F611-61A0-411A-86EC-957303FD0975}" presName="childNode" presStyleLbl="node1" presStyleIdx="2" presStyleCnt="15" custLinFactY="-97086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669D74-4A82-43A2-8559-2446E4D0C3E8}" type="pres">
      <dgm:prSet presAssocID="{D233F611-61A0-411A-86EC-957303FD0975}" presName="aSpace2" presStyleCnt="0"/>
      <dgm:spPr/>
    </dgm:pt>
    <dgm:pt modelId="{EE981213-14AD-4587-86D3-0771FEF68F6E}" type="pres">
      <dgm:prSet presAssocID="{EF1793C9-B913-4ECB-90F7-173CE099D671}" presName="childNode" presStyleLbl="node1" presStyleIdx="3" presStyleCnt="15" custLinFactY="-47189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5C7BC5-1E71-4291-90FB-B6672B38B6BA}" type="pres">
      <dgm:prSet presAssocID="{EF1793C9-B913-4ECB-90F7-173CE099D671}" presName="aSpace2" presStyleCnt="0"/>
      <dgm:spPr/>
    </dgm:pt>
    <dgm:pt modelId="{E7A0E41E-D5F1-402A-95BD-4040611B8655}" type="pres">
      <dgm:prSet presAssocID="{E532F170-777C-443C-A42B-74878ED5FAF2}" presName="childNode" presStyleLbl="node1" presStyleIdx="4" presStyleCnt="15" custLinFactY="-20904" custLinFactNeighborX="-4774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C163F-5071-43FA-A831-7BDE59DCDDBC}" type="pres">
      <dgm:prSet presAssocID="{A72F7244-EDC0-4A02-933C-13F347C61E74}" presName="aSpace" presStyleCnt="0"/>
      <dgm:spPr/>
    </dgm:pt>
    <dgm:pt modelId="{759E9AEF-1B03-4C47-B211-09C8E8CA42E8}" type="pres">
      <dgm:prSet presAssocID="{215974D6-3E65-4E4D-9125-813B2312695B}" presName="compNode" presStyleCnt="0"/>
      <dgm:spPr/>
    </dgm:pt>
    <dgm:pt modelId="{D9CC1E55-E314-4DE2-8305-A10E3A4D092B}" type="pres">
      <dgm:prSet presAssocID="{215974D6-3E65-4E4D-9125-813B2312695B}" presName="aNode" presStyleLbl="bgShp" presStyleIdx="1" presStyleCnt="3"/>
      <dgm:spPr/>
      <dgm:t>
        <a:bodyPr/>
        <a:lstStyle/>
        <a:p>
          <a:endParaRPr lang="cs-CZ"/>
        </a:p>
      </dgm:t>
    </dgm:pt>
    <dgm:pt modelId="{6ADBED05-E768-4FB8-8690-2D4F73850349}" type="pres">
      <dgm:prSet presAssocID="{215974D6-3E65-4E4D-9125-813B2312695B}" presName="textNode" presStyleLbl="bgShp" presStyleIdx="1" presStyleCnt="3"/>
      <dgm:spPr/>
      <dgm:t>
        <a:bodyPr/>
        <a:lstStyle/>
        <a:p>
          <a:endParaRPr lang="cs-CZ"/>
        </a:p>
      </dgm:t>
    </dgm:pt>
    <dgm:pt modelId="{F59535CF-12ED-4E69-8413-556D1587544F}" type="pres">
      <dgm:prSet presAssocID="{215974D6-3E65-4E4D-9125-813B2312695B}" presName="compChildNode" presStyleCnt="0"/>
      <dgm:spPr/>
    </dgm:pt>
    <dgm:pt modelId="{94392BA2-EFEC-4634-BCFA-B205844E8B1C}" type="pres">
      <dgm:prSet presAssocID="{215974D6-3E65-4E4D-9125-813B2312695B}" presName="theInnerList" presStyleCnt="0"/>
      <dgm:spPr/>
    </dgm:pt>
    <dgm:pt modelId="{4EA60D1C-B48B-4924-97E7-8251BC06E5AD}" type="pres">
      <dgm:prSet presAssocID="{6ED10D56-88A7-43AD-B54E-6EBC3DFAB643}" presName="childNode" presStyleLbl="node1" presStyleIdx="5" presStyleCnt="15" custLinFactY="-157882" custLinFactNeighborX="-3111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3F62AA-7BA0-47BE-B33B-0B51AB8AFB82}" type="pres">
      <dgm:prSet presAssocID="{6ED10D56-88A7-43AD-B54E-6EBC3DFAB643}" presName="aSpace2" presStyleCnt="0"/>
      <dgm:spPr/>
    </dgm:pt>
    <dgm:pt modelId="{1E6BF758-EB71-4AE1-AC92-261B78BFEC90}" type="pres">
      <dgm:prSet presAssocID="{2DCAB811-2112-4ECE-BE24-79264DB054D6}" presName="childNode" presStyleLbl="node1" presStyleIdx="6" presStyleCnt="15" custLinFactY="-119792" custLinFactNeighborX="776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9FCCE-7724-4F94-B709-270AB4A18A90}" type="pres">
      <dgm:prSet presAssocID="{2DCAB811-2112-4ECE-BE24-79264DB054D6}" presName="aSpace2" presStyleCnt="0"/>
      <dgm:spPr/>
    </dgm:pt>
    <dgm:pt modelId="{D89B85F9-5E3B-444E-9A6B-786ACC221429}" type="pres">
      <dgm:prSet presAssocID="{E387031A-2409-4A7E-B4A7-13676B660C67}" presName="childNode" presStyleLbl="node1" presStyleIdx="7" presStyleCnt="15" custLinFactY="-97086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E30E9-BB13-4A69-AAB4-8E54BDB07D88}" type="pres">
      <dgm:prSet presAssocID="{E387031A-2409-4A7E-B4A7-13676B660C67}" presName="aSpace2" presStyleCnt="0"/>
      <dgm:spPr/>
    </dgm:pt>
    <dgm:pt modelId="{0D8C8B5A-D5C9-4326-8B94-09221352DC8B}" type="pres">
      <dgm:prSet presAssocID="{2654B0A2-6329-4EAA-B897-1B1BB168FFFC}" presName="childNode" presStyleLbl="node1" presStyleIdx="8" presStyleCnt="15" custLinFactY="-58995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9CF01-422C-4A55-9F0E-00CE7615F9E0}" type="pres">
      <dgm:prSet presAssocID="{2654B0A2-6329-4EAA-B897-1B1BB168FFFC}" presName="aSpace2" presStyleCnt="0"/>
      <dgm:spPr/>
    </dgm:pt>
    <dgm:pt modelId="{F6832B43-CCC7-410D-A877-AA998F43EF71}" type="pres">
      <dgm:prSet presAssocID="{C6F5A520-EDB0-4BA5-A883-659454AE9F02}" presName="childNode" presStyleLbl="node1" presStyleIdx="9" presStyleCnt="15" custLinFactY="-20904" custLinFactNeighborX="77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1A3DD9-CA93-4E0C-BB62-3FA9E948340B}" type="pres">
      <dgm:prSet presAssocID="{215974D6-3E65-4E4D-9125-813B2312695B}" presName="aSpace" presStyleCnt="0"/>
      <dgm:spPr/>
    </dgm:pt>
    <dgm:pt modelId="{45ADD694-7643-42D0-A81C-144A45DBBDBB}" type="pres">
      <dgm:prSet presAssocID="{BD3C97E2-7E53-44D1-86CF-322D43ECE1A4}" presName="compNode" presStyleCnt="0"/>
      <dgm:spPr/>
    </dgm:pt>
    <dgm:pt modelId="{A5BCFC12-DB36-4DE0-BB11-4C5F24DA7653}" type="pres">
      <dgm:prSet presAssocID="{BD3C97E2-7E53-44D1-86CF-322D43ECE1A4}" presName="aNode" presStyleLbl="bgShp" presStyleIdx="2" presStyleCnt="3"/>
      <dgm:spPr/>
      <dgm:t>
        <a:bodyPr/>
        <a:lstStyle/>
        <a:p>
          <a:endParaRPr lang="cs-CZ"/>
        </a:p>
      </dgm:t>
    </dgm:pt>
    <dgm:pt modelId="{F0766E20-B2AC-47D0-A52D-FD17B4288F72}" type="pres">
      <dgm:prSet presAssocID="{BD3C97E2-7E53-44D1-86CF-322D43ECE1A4}" presName="textNode" presStyleLbl="bgShp" presStyleIdx="2" presStyleCnt="3"/>
      <dgm:spPr/>
      <dgm:t>
        <a:bodyPr/>
        <a:lstStyle/>
        <a:p>
          <a:endParaRPr lang="cs-CZ"/>
        </a:p>
      </dgm:t>
    </dgm:pt>
    <dgm:pt modelId="{6A9E24CB-AB70-4EAC-9F53-1AD14827ED16}" type="pres">
      <dgm:prSet presAssocID="{BD3C97E2-7E53-44D1-86CF-322D43ECE1A4}" presName="compChildNode" presStyleCnt="0"/>
      <dgm:spPr/>
    </dgm:pt>
    <dgm:pt modelId="{E5B51D3C-773F-4670-B038-B49690A88AF2}" type="pres">
      <dgm:prSet presAssocID="{BD3C97E2-7E53-44D1-86CF-322D43ECE1A4}" presName="theInnerList" presStyleCnt="0"/>
      <dgm:spPr/>
    </dgm:pt>
    <dgm:pt modelId="{B28EF69B-232C-471B-AB02-ACD800EC8B9C}" type="pres">
      <dgm:prSet presAssocID="{7E7E7B9D-170E-40A0-9E0F-A77DF3B56223}" presName="childNode" presStyleLbl="node1" presStyleIdx="10" presStyleCnt="15" custLinFactY="-15788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1B0B02-7DF7-4F65-8536-02DC24609A58}" type="pres">
      <dgm:prSet presAssocID="{7E7E7B9D-170E-40A0-9E0F-A77DF3B56223}" presName="aSpace2" presStyleCnt="0"/>
      <dgm:spPr/>
    </dgm:pt>
    <dgm:pt modelId="{15D4C7DD-5E19-4D2D-896E-697A7EA1C149}" type="pres">
      <dgm:prSet presAssocID="{A3A6EB7F-EF0E-488B-BFB5-D6846C04D00E}" presName="childNode" presStyleLbl="node1" presStyleIdx="11" presStyleCnt="15" custLinFactY="-119792" custLinFactNeighborX="-1447" custLinFactNeighborY="-2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A509B9-075B-4635-9E5D-6C2FAB011FA7}" type="pres">
      <dgm:prSet presAssocID="{A3A6EB7F-EF0E-488B-BFB5-D6846C04D00E}" presName="aSpace2" presStyleCnt="0"/>
      <dgm:spPr/>
    </dgm:pt>
    <dgm:pt modelId="{A37F64DE-5AB8-4227-84F9-D51D7DB84A54}" type="pres">
      <dgm:prSet presAssocID="{3AE8AA2A-6AD8-4B2A-A98C-3B7017494A38}" presName="childNode" presStyleLbl="node1" presStyleIdx="12" presStyleCnt="15" custLinFactY="-97086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6BF61-40FC-49CD-AFE8-A66C040162F7}" type="pres">
      <dgm:prSet presAssocID="{3AE8AA2A-6AD8-4B2A-A98C-3B7017494A38}" presName="aSpace2" presStyleCnt="0"/>
      <dgm:spPr/>
    </dgm:pt>
    <dgm:pt modelId="{34329CFD-FED5-40E8-925E-1314B7387395}" type="pres">
      <dgm:prSet presAssocID="{49A5C9BE-7A2D-4410-8A37-6D6816294708}" presName="childNode" presStyleLbl="node1" presStyleIdx="13" presStyleCnt="15" custLinFactY="-58995" custLinFactNeighborX="-1447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EF0B6-CB00-44FB-ACB8-224864E5BD35}" type="pres">
      <dgm:prSet presAssocID="{49A5C9BE-7A2D-4410-8A37-6D6816294708}" presName="aSpace2" presStyleCnt="0"/>
      <dgm:spPr/>
    </dgm:pt>
    <dgm:pt modelId="{FD7D0C36-0508-4E2B-BD41-9245E04BBA56}" type="pres">
      <dgm:prSet presAssocID="{B3C0B4E7-81A0-4285-8E0A-3F34C7CD1124}" presName="childNode" presStyleLbl="node1" presStyleIdx="14" presStyleCnt="15" custLinFactY="-20905" custLinFactNeighborX="244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07CA57-FA9A-4B8B-8CF5-52724F76F1EF}" type="presOf" srcId="{A72F7244-EDC0-4A02-933C-13F347C61E74}" destId="{484953B8-6D70-4A4A-BFA3-D1738A00E3BF}" srcOrd="1" destOrd="0" presId="urn:microsoft.com/office/officeart/2005/8/layout/lProcess2"/>
    <dgm:cxn modelId="{B46124E8-6D8A-4C4C-B0DF-0E10A31431D2}" srcId="{A72F7244-EDC0-4A02-933C-13F347C61E74}" destId="{244985F2-A796-4773-81F1-3C8F9AD18AEF}" srcOrd="0" destOrd="0" parTransId="{6D010505-F407-441D-B7F1-BD8E2A426967}" sibTransId="{7FD57569-35EC-4154-B4A3-6DB0E4BAFD37}"/>
    <dgm:cxn modelId="{0D80A85D-8FB7-4892-A197-5366F8C9E732}" type="presOf" srcId="{A3A6EB7F-EF0E-488B-BFB5-D6846C04D00E}" destId="{15D4C7DD-5E19-4D2D-896E-697A7EA1C149}" srcOrd="0" destOrd="0" presId="urn:microsoft.com/office/officeart/2005/8/layout/lProcess2"/>
    <dgm:cxn modelId="{E06134B9-4247-425C-8E71-A6D5BFAE77A4}" type="presOf" srcId="{215974D6-3E65-4E4D-9125-813B2312695B}" destId="{D9CC1E55-E314-4DE2-8305-A10E3A4D092B}" srcOrd="0" destOrd="0" presId="urn:microsoft.com/office/officeart/2005/8/layout/lProcess2"/>
    <dgm:cxn modelId="{435C19D8-AF07-4605-BAE1-F4D4966F9770}" srcId="{A72F7244-EDC0-4A02-933C-13F347C61E74}" destId="{E532F170-777C-443C-A42B-74878ED5FAF2}" srcOrd="4" destOrd="0" parTransId="{05B63B21-AFE2-4F59-BE79-8142E039C837}" sibTransId="{AC613C9A-BDDD-47B6-82BF-2671BABEE64B}"/>
    <dgm:cxn modelId="{3EF74E06-A26D-43A1-816E-D1A73BD93151}" type="presOf" srcId="{A72F7244-EDC0-4A02-933C-13F347C61E74}" destId="{C5FEABDB-57BE-49EB-BDD6-338165E64D69}" srcOrd="0" destOrd="0" presId="urn:microsoft.com/office/officeart/2005/8/layout/lProcess2"/>
    <dgm:cxn modelId="{D03EF8A4-D180-4FFC-9D34-B0C03555F3C2}" type="presOf" srcId="{3AE8AA2A-6AD8-4B2A-A98C-3B7017494A38}" destId="{A37F64DE-5AB8-4227-84F9-D51D7DB84A54}" srcOrd="0" destOrd="0" presId="urn:microsoft.com/office/officeart/2005/8/layout/lProcess2"/>
    <dgm:cxn modelId="{CAD938B1-4B8E-47E8-9FEB-F1A4AB254F94}" type="presOf" srcId="{BD3C97E2-7E53-44D1-86CF-322D43ECE1A4}" destId="{F0766E20-B2AC-47D0-A52D-FD17B4288F72}" srcOrd="1" destOrd="0" presId="urn:microsoft.com/office/officeart/2005/8/layout/lProcess2"/>
    <dgm:cxn modelId="{D5B72B38-2A60-4E00-BF45-EA43CCA35548}" srcId="{A72F7244-EDC0-4A02-933C-13F347C61E74}" destId="{EF1793C9-B913-4ECB-90F7-173CE099D671}" srcOrd="3" destOrd="0" parTransId="{37656EF3-1420-4F6F-A972-E623E812325C}" sibTransId="{F4683190-62EF-46FA-A96E-1117278C15FB}"/>
    <dgm:cxn modelId="{B1E55DB8-C58A-4ED5-A552-2DDB0B67DD1D}" type="presOf" srcId="{BD3C97E2-7E53-44D1-86CF-322D43ECE1A4}" destId="{A5BCFC12-DB36-4DE0-BB11-4C5F24DA7653}" srcOrd="0" destOrd="0" presId="urn:microsoft.com/office/officeart/2005/8/layout/lProcess2"/>
    <dgm:cxn modelId="{6D78E5A4-3582-4F80-A5EA-8EFCC77D3860}" srcId="{DE70A94D-317C-4CF0-8CF2-2539B5C4E426}" destId="{BD3C97E2-7E53-44D1-86CF-322D43ECE1A4}" srcOrd="2" destOrd="0" parTransId="{A8D244BC-C4C9-463E-A7A4-A8F973E418BA}" sibTransId="{39F1F2B6-A577-4A47-BF77-8B23F1970919}"/>
    <dgm:cxn modelId="{5A66DB22-3C7A-405D-A156-1CEEA6C1E0A3}" srcId="{BD3C97E2-7E53-44D1-86CF-322D43ECE1A4}" destId="{A3A6EB7F-EF0E-488B-BFB5-D6846C04D00E}" srcOrd="1" destOrd="0" parTransId="{C4767E9D-4379-47E1-BAD2-ADF6FA11C1D7}" sibTransId="{77131E2E-183A-43BB-97D6-53B1C51E886D}"/>
    <dgm:cxn modelId="{C4D5E581-0034-4C1C-A1EB-8F3FD790B797}" type="presOf" srcId="{49A5C9BE-7A2D-4410-8A37-6D6816294708}" destId="{34329CFD-FED5-40E8-925E-1314B7387395}" srcOrd="0" destOrd="0" presId="urn:microsoft.com/office/officeart/2005/8/layout/lProcess2"/>
    <dgm:cxn modelId="{5D4151D2-B6F3-4F3E-97B6-C49C651F7FD1}" type="presOf" srcId="{BA0B9DFA-17BF-4902-B99E-5C56E81C9C96}" destId="{3B3D0206-E98F-471B-8FD3-EE52562606F5}" srcOrd="0" destOrd="0" presId="urn:microsoft.com/office/officeart/2005/8/layout/lProcess2"/>
    <dgm:cxn modelId="{5F4F0F00-21F3-4607-BD29-799D310230EA}" type="presOf" srcId="{2DCAB811-2112-4ECE-BE24-79264DB054D6}" destId="{1E6BF758-EB71-4AE1-AC92-261B78BFEC90}" srcOrd="0" destOrd="0" presId="urn:microsoft.com/office/officeart/2005/8/layout/lProcess2"/>
    <dgm:cxn modelId="{C84139D4-B9EA-4280-BF51-B1919CF3043E}" type="presOf" srcId="{7E7E7B9D-170E-40A0-9E0F-A77DF3B56223}" destId="{B28EF69B-232C-471B-AB02-ACD800EC8B9C}" srcOrd="0" destOrd="0" presId="urn:microsoft.com/office/officeart/2005/8/layout/lProcess2"/>
    <dgm:cxn modelId="{09492468-1280-4CEA-B78E-5233902EED96}" srcId="{215974D6-3E65-4E4D-9125-813B2312695B}" destId="{2DCAB811-2112-4ECE-BE24-79264DB054D6}" srcOrd="1" destOrd="0" parTransId="{E4D51067-6443-49C2-8D93-0DD77A5B1DF5}" sibTransId="{2C597917-742A-4D9A-8933-EACFA39502E9}"/>
    <dgm:cxn modelId="{29008D33-CB4E-4D3F-8AAF-B55F4A9CF773}" srcId="{A72F7244-EDC0-4A02-933C-13F347C61E74}" destId="{D233F611-61A0-411A-86EC-957303FD0975}" srcOrd="2" destOrd="0" parTransId="{8663A13D-C6CD-4C3C-82DD-EB96169BF823}" sibTransId="{4093A38D-0814-404D-8AA7-D8459B5F48EA}"/>
    <dgm:cxn modelId="{7D9D1973-F18F-41F9-9311-BD6004AAFF0C}" srcId="{DE70A94D-317C-4CF0-8CF2-2539B5C4E426}" destId="{215974D6-3E65-4E4D-9125-813B2312695B}" srcOrd="1" destOrd="0" parTransId="{63608AF8-BC14-4EE7-856D-7223F492F537}" sibTransId="{A3120788-5329-4012-993E-DD293558B250}"/>
    <dgm:cxn modelId="{9B3B6915-578B-4F7E-B480-AC848A5CB289}" srcId="{BD3C97E2-7E53-44D1-86CF-322D43ECE1A4}" destId="{B3C0B4E7-81A0-4285-8E0A-3F34C7CD1124}" srcOrd="4" destOrd="0" parTransId="{B5B69710-D984-4CA2-953D-020B487C2ED2}" sibTransId="{0EDA8504-CE51-410A-AA74-BF83DA5C6BE2}"/>
    <dgm:cxn modelId="{F197AE36-903C-4BC7-A341-D2A59018DFD0}" srcId="{DE70A94D-317C-4CF0-8CF2-2539B5C4E426}" destId="{A72F7244-EDC0-4A02-933C-13F347C61E74}" srcOrd="0" destOrd="0" parTransId="{73A30FAC-8B45-48E8-B9AA-07EE81FD0E32}" sibTransId="{EC074BE3-2C2F-45A0-92C8-D026105EFA17}"/>
    <dgm:cxn modelId="{2E6F0AAC-EE8E-441F-A636-5299631740F7}" type="presOf" srcId="{6ED10D56-88A7-43AD-B54E-6EBC3DFAB643}" destId="{4EA60D1C-B48B-4924-97E7-8251BC06E5AD}" srcOrd="0" destOrd="0" presId="urn:microsoft.com/office/officeart/2005/8/layout/lProcess2"/>
    <dgm:cxn modelId="{8DA7D9AC-C564-4903-B80B-1C29B57A22F1}" type="presOf" srcId="{D233F611-61A0-411A-86EC-957303FD0975}" destId="{9F9CA498-2FDD-4541-B1B8-9FA4D922F0F4}" srcOrd="0" destOrd="0" presId="urn:microsoft.com/office/officeart/2005/8/layout/lProcess2"/>
    <dgm:cxn modelId="{12AC7A25-6A24-425F-93A9-08483A47356A}" type="presOf" srcId="{244985F2-A796-4773-81F1-3C8F9AD18AEF}" destId="{9AAE736D-CFC4-4710-9033-5EB5178EA271}" srcOrd="0" destOrd="0" presId="urn:microsoft.com/office/officeart/2005/8/layout/lProcess2"/>
    <dgm:cxn modelId="{DB840A12-1652-43F8-8ED5-89E5D77DD5AD}" srcId="{BD3C97E2-7E53-44D1-86CF-322D43ECE1A4}" destId="{7E7E7B9D-170E-40A0-9E0F-A77DF3B56223}" srcOrd="0" destOrd="0" parTransId="{53F139B3-61F9-44C2-B3D5-598B98804DF9}" sibTransId="{95B4D764-59D5-4EFA-B611-C196F33EC43A}"/>
    <dgm:cxn modelId="{D1D6BD6E-6F65-402D-9D34-5EE3572C62D7}" type="presOf" srcId="{B3C0B4E7-81A0-4285-8E0A-3F34C7CD1124}" destId="{FD7D0C36-0508-4E2B-BD41-9245E04BBA56}" srcOrd="0" destOrd="0" presId="urn:microsoft.com/office/officeart/2005/8/layout/lProcess2"/>
    <dgm:cxn modelId="{7C080522-D5C6-4ED1-B08B-409B410FD912}" type="presOf" srcId="{DE70A94D-317C-4CF0-8CF2-2539B5C4E426}" destId="{EE4A9CDD-CACF-4916-AB57-646E27654442}" srcOrd="0" destOrd="0" presId="urn:microsoft.com/office/officeart/2005/8/layout/lProcess2"/>
    <dgm:cxn modelId="{3C85B181-55F9-4E51-9D31-5EE33D1CC8C0}" srcId="{215974D6-3E65-4E4D-9125-813B2312695B}" destId="{C6F5A520-EDB0-4BA5-A883-659454AE9F02}" srcOrd="4" destOrd="0" parTransId="{4F188D47-5F56-443C-902B-B5284960C920}" sibTransId="{0AA1951E-BC27-4A7A-BF4B-D8EC518B29A0}"/>
    <dgm:cxn modelId="{1E95191D-C7A6-4480-B869-40EE5FF8CA66}" srcId="{215974D6-3E65-4E4D-9125-813B2312695B}" destId="{2654B0A2-6329-4EAA-B897-1B1BB168FFFC}" srcOrd="3" destOrd="0" parTransId="{B1BF2098-70BF-46FF-8597-1CE04D56BF8C}" sibTransId="{A1BBBB54-A1BF-4EBC-87D3-5B463106B055}"/>
    <dgm:cxn modelId="{4DE7A414-F5C6-4BAB-928B-BDACB104FBFA}" srcId="{BD3C97E2-7E53-44D1-86CF-322D43ECE1A4}" destId="{49A5C9BE-7A2D-4410-8A37-6D6816294708}" srcOrd="3" destOrd="0" parTransId="{9AA83390-1C6C-4CF3-9DB8-E068BA62962B}" sibTransId="{8AA3851E-DBF6-431F-832C-4D3C8380B053}"/>
    <dgm:cxn modelId="{A2ADFF8B-4870-4404-95CC-D2B64D06770A}" type="presOf" srcId="{E532F170-777C-443C-A42B-74878ED5FAF2}" destId="{E7A0E41E-D5F1-402A-95BD-4040611B8655}" srcOrd="0" destOrd="0" presId="urn:microsoft.com/office/officeart/2005/8/layout/lProcess2"/>
    <dgm:cxn modelId="{1DE619ED-6FAC-42FE-9EBB-B4B7B2D088DB}" srcId="{A72F7244-EDC0-4A02-933C-13F347C61E74}" destId="{BA0B9DFA-17BF-4902-B99E-5C56E81C9C96}" srcOrd="1" destOrd="0" parTransId="{E9AF61BC-38D7-41FD-93AD-DFEDD97635FA}" sibTransId="{C1F39827-0AD5-42A9-83F1-4B6CB1341EAA}"/>
    <dgm:cxn modelId="{954918FF-5B35-4E13-A140-690FA6A51DAE}" type="presOf" srcId="{EF1793C9-B913-4ECB-90F7-173CE099D671}" destId="{EE981213-14AD-4587-86D3-0771FEF68F6E}" srcOrd="0" destOrd="0" presId="urn:microsoft.com/office/officeart/2005/8/layout/lProcess2"/>
    <dgm:cxn modelId="{BBC2CB2C-5F6C-46E9-8681-B8027C8564B8}" type="presOf" srcId="{E387031A-2409-4A7E-B4A7-13676B660C67}" destId="{D89B85F9-5E3B-444E-9A6B-786ACC221429}" srcOrd="0" destOrd="0" presId="urn:microsoft.com/office/officeart/2005/8/layout/lProcess2"/>
    <dgm:cxn modelId="{C259B656-B8D1-49D0-9D43-03DA694D98C1}" type="presOf" srcId="{C6F5A520-EDB0-4BA5-A883-659454AE9F02}" destId="{F6832B43-CCC7-410D-A877-AA998F43EF71}" srcOrd="0" destOrd="0" presId="urn:microsoft.com/office/officeart/2005/8/layout/lProcess2"/>
    <dgm:cxn modelId="{FE3A4A78-0FD4-489B-9A8A-A897CBEB1514}" type="presOf" srcId="{215974D6-3E65-4E4D-9125-813B2312695B}" destId="{6ADBED05-E768-4FB8-8690-2D4F73850349}" srcOrd="1" destOrd="0" presId="urn:microsoft.com/office/officeart/2005/8/layout/lProcess2"/>
    <dgm:cxn modelId="{062B94AD-A863-48DF-B231-217B14725E53}" srcId="{BD3C97E2-7E53-44D1-86CF-322D43ECE1A4}" destId="{3AE8AA2A-6AD8-4B2A-A98C-3B7017494A38}" srcOrd="2" destOrd="0" parTransId="{63B7E245-AA8B-42C8-9E62-55948DEDEB03}" sibTransId="{338733DB-33DE-4304-9E52-3FFECF197984}"/>
    <dgm:cxn modelId="{51F20E60-9E89-43EC-80A3-23E89EA2F184}" srcId="{215974D6-3E65-4E4D-9125-813B2312695B}" destId="{E387031A-2409-4A7E-B4A7-13676B660C67}" srcOrd="2" destOrd="0" parTransId="{8CADD41F-38B9-4AAD-855B-D6B06F019EDF}" sibTransId="{EDC0C2BD-B54F-4F65-BC8F-7E40876F1781}"/>
    <dgm:cxn modelId="{E1715446-43C1-4C3A-A67A-D68131221C12}" type="presOf" srcId="{2654B0A2-6329-4EAA-B897-1B1BB168FFFC}" destId="{0D8C8B5A-D5C9-4326-8B94-09221352DC8B}" srcOrd="0" destOrd="0" presId="urn:microsoft.com/office/officeart/2005/8/layout/lProcess2"/>
    <dgm:cxn modelId="{44974ECF-5469-4E0C-B22F-034F9924C39F}" srcId="{215974D6-3E65-4E4D-9125-813B2312695B}" destId="{6ED10D56-88A7-43AD-B54E-6EBC3DFAB643}" srcOrd="0" destOrd="0" parTransId="{6AE71A9C-B53B-4943-9A46-6C8B6A581FDE}" sibTransId="{F8BFF51F-6B68-4804-BBB4-EA47BDA7437D}"/>
    <dgm:cxn modelId="{6534BFCA-6B8E-4C4A-A3B8-B39B2E0CDF11}" type="presParOf" srcId="{EE4A9CDD-CACF-4916-AB57-646E27654442}" destId="{435F134B-D5BE-4B79-96DC-28D8A35EA17E}" srcOrd="0" destOrd="0" presId="urn:microsoft.com/office/officeart/2005/8/layout/lProcess2"/>
    <dgm:cxn modelId="{0714B73E-B1D6-4A8C-AB86-3FFC2BC08DD7}" type="presParOf" srcId="{435F134B-D5BE-4B79-96DC-28D8A35EA17E}" destId="{C5FEABDB-57BE-49EB-BDD6-338165E64D69}" srcOrd="0" destOrd="0" presId="urn:microsoft.com/office/officeart/2005/8/layout/lProcess2"/>
    <dgm:cxn modelId="{3E6FD495-616F-4EC3-B50E-6EE2AD65DECE}" type="presParOf" srcId="{435F134B-D5BE-4B79-96DC-28D8A35EA17E}" destId="{484953B8-6D70-4A4A-BFA3-D1738A00E3BF}" srcOrd="1" destOrd="0" presId="urn:microsoft.com/office/officeart/2005/8/layout/lProcess2"/>
    <dgm:cxn modelId="{65AA5168-B634-4C13-B0E3-F9A688AB418B}" type="presParOf" srcId="{435F134B-D5BE-4B79-96DC-28D8A35EA17E}" destId="{FCD8982C-2A51-481F-B4A3-6027369E70AB}" srcOrd="2" destOrd="0" presId="urn:microsoft.com/office/officeart/2005/8/layout/lProcess2"/>
    <dgm:cxn modelId="{B4A7781E-3541-4792-9516-0BD7A5B0BCBD}" type="presParOf" srcId="{FCD8982C-2A51-481F-B4A3-6027369E70AB}" destId="{A0FDD27B-AF10-40FD-985F-F47D3826961B}" srcOrd="0" destOrd="0" presId="urn:microsoft.com/office/officeart/2005/8/layout/lProcess2"/>
    <dgm:cxn modelId="{EE7E2779-38FD-4ACD-B0CD-D9940B037A1E}" type="presParOf" srcId="{A0FDD27B-AF10-40FD-985F-F47D3826961B}" destId="{9AAE736D-CFC4-4710-9033-5EB5178EA271}" srcOrd="0" destOrd="0" presId="urn:microsoft.com/office/officeart/2005/8/layout/lProcess2"/>
    <dgm:cxn modelId="{A1B0C462-B21F-4686-A7D2-DEC1EEC29B60}" type="presParOf" srcId="{A0FDD27B-AF10-40FD-985F-F47D3826961B}" destId="{BE4FFE96-924C-4474-A239-FB0E66FC6886}" srcOrd="1" destOrd="0" presId="urn:microsoft.com/office/officeart/2005/8/layout/lProcess2"/>
    <dgm:cxn modelId="{044F7125-52B7-4334-AAEF-B2282017F966}" type="presParOf" srcId="{A0FDD27B-AF10-40FD-985F-F47D3826961B}" destId="{3B3D0206-E98F-471B-8FD3-EE52562606F5}" srcOrd="2" destOrd="0" presId="urn:microsoft.com/office/officeart/2005/8/layout/lProcess2"/>
    <dgm:cxn modelId="{B6E528EA-BE33-4801-9A12-1782AA13D7DD}" type="presParOf" srcId="{A0FDD27B-AF10-40FD-985F-F47D3826961B}" destId="{4934EF83-72F8-4E7A-A418-B0D8836AC403}" srcOrd="3" destOrd="0" presId="urn:microsoft.com/office/officeart/2005/8/layout/lProcess2"/>
    <dgm:cxn modelId="{92B7A35D-2F1B-4286-BF6C-F05FDBC8CFFB}" type="presParOf" srcId="{A0FDD27B-AF10-40FD-985F-F47D3826961B}" destId="{9F9CA498-2FDD-4541-B1B8-9FA4D922F0F4}" srcOrd="4" destOrd="0" presId="urn:microsoft.com/office/officeart/2005/8/layout/lProcess2"/>
    <dgm:cxn modelId="{B6D4D580-2602-4CEF-BDDB-31367B752FC1}" type="presParOf" srcId="{A0FDD27B-AF10-40FD-985F-F47D3826961B}" destId="{92669D74-4A82-43A2-8559-2446E4D0C3E8}" srcOrd="5" destOrd="0" presId="urn:microsoft.com/office/officeart/2005/8/layout/lProcess2"/>
    <dgm:cxn modelId="{F2D413A5-12FB-4E67-8C3E-760472C0B710}" type="presParOf" srcId="{A0FDD27B-AF10-40FD-985F-F47D3826961B}" destId="{EE981213-14AD-4587-86D3-0771FEF68F6E}" srcOrd="6" destOrd="0" presId="urn:microsoft.com/office/officeart/2005/8/layout/lProcess2"/>
    <dgm:cxn modelId="{63EC4750-8411-4320-B0EE-9D1BC0A527BB}" type="presParOf" srcId="{A0FDD27B-AF10-40FD-985F-F47D3826961B}" destId="{1D5C7BC5-1E71-4291-90FB-B6672B38B6BA}" srcOrd="7" destOrd="0" presId="urn:microsoft.com/office/officeart/2005/8/layout/lProcess2"/>
    <dgm:cxn modelId="{0A008904-5575-4322-A7C5-F4839CB0398C}" type="presParOf" srcId="{A0FDD27B-AF10-40FD-985F-F47D3826961B}" destId="{E7A0E41E-D5F1-402A-95BD-4040611B8655}" srcOrd="8" destOrd="0" presId="urn:microsoft.com/office/officeart/2005/8/layout/lProcess2"/>
    <dgm:cxn modelId="{421E13B6-800F-464D-A08A-0A77431D909F}" type="presParOf" srcId="{EE4A9CDD-CACF-4916-AB57-646E27654442}" destId="{932C163F-5071-43FA-A831-7BDE59DCDDBC}" srcOrd="1" destOrd="0" presId="urn:microsoft.com/office/officeart/2005/8/layout/lProcess2"/>
    <dgm:cxn modelId="{4435FADE-B32F-4693-A933-DFCC7067EDF1}" type="presParOf" srcId="{EE4A9CDD-CACF-4916-AB57-646E27654442}" destId="{759E9AEF-1B03-4C47-B211-09C8E8CA42E8}" srcOrd="2" destOrd="0" presId="urn:microsoft.com/office/officeart/2005/8/layout/lProcess2"/>
    <dgm:cxn modelId="{8E982DD4-662E-411B-BA42-E0FFF2F7FE6F}" type="presParOf" srcId="{759E9AEF-1B03-4C47-B211-09C8E8CA42E8}" destId="{D9CC1E55-E314-4DE2-8305-A10E3A4D092B}" srcOrd="0" destOrd="0" presId="urn:microsoft.com/office/officeart/2005/8/layout/lProcess2"/>
    <dgm:cxn modelId="{CF4EC3B7-A248-4F92-B054-5D31782E6CF7}" type="presParOf" srcId="{759E9AEF-1B03-4C47-B211-09C8E8CA42E8}" destId="{6ADBED05-E768-4FB8-8690-2D4F73850349}" srcOrd="1" destOrd="0" presId="urn:microsoft.com/office/officeart/2005/8/layout/lProcess2"/>
    <dgm:cxn modelId="{DD5F7533-5573-476E-BF5C-23DD6EFB286E}" type="presParOf" srcId="{759E9AEF-1B03-4C47-B211-09C8E8CA42E8}" destId="{F59535CF-12ED-4E69-8413-556D1587544F}" srcOrd="2" destOrd="0" presId="urn:microsoft.com/office/officeart/2005/8/layout/lProcess2"/>
    <dgm:cxn modelId="{9A8B14DF-0B9A-4507-9784-A3FFFF68A014}" type="presParOf" srcId="{F59535CF-12ED-4E69-8413-556D1587544F}" destId="{94392BA2-EFEC-4634-BCFA-B205844E8B1C}" srcOrd="0" destOrd="0" presId="urn:microsoft.com/office/officeart/2005/8/layout/lProcess2"/>
    <dgm:cxn modelId="{97A4D112-D492-4023-804A-9DB4724AF734}" type="presParOf" srcId="{94392BA2-EFEC-4634-BCFA-B205844E8B1C}" destId="{4EA60D1C-B48B-4924-97E7-8251BC06E5AD}" srcOrd="0" destOrd="0" presId="urn:microsoft.com/office/officeart/2005/8/layout/lProcess2"/>
    <dgm:cxn modelId="{5632FE23-B2E8-4C95-8102-2551F37FFBB5}" type="presParOf" srcId="{94392BA2-EFEC-4634-BCFA-B205844E8B1C}" destId="{F33F62AA-7BA0-47BE-B33B-0B51AB8AFB82}" srcOrd="1" destOrd="0" presId="urn:microsoft.com/office/officeart/2005/8/layout/lProcess2"/>
    <dgm:cxn modelId="{875C9690-B1CD-43AF-BAD6-22392BCA28D6}" type="presParOf" srcId="{94392BA2-EFEC-4634-BCFA-B205844E8B1C}" destId="{1E6BF758-EB71-4AE1-AC92-261B78BFEC90}" srcOrd="2" destOrd="0" presId="urn:microsoft.com/office/officeart/2005/8/layout/lProcess2"/>
    <dgm:cxn modelId="{FC7DE02B-A39C-4BD4-93FE-4A8803CD0381}" type="presParOf" srcId="{94392BA2-EFEC-4634-BCFA-B205844E8B1C}" destId="{36E9FCCE-7724-4F94-B709-270AB4A18A90}" srcOrd="3" destOrd="0" presId="urn:microsoft.com/office/officeart/2005/8/layout/lProcess2"/>
    <dgm:cxn modelId="{C25A1C57-6434-46C9-A1DC-6E43B9790EB3}" type="presParOf" srcId="{94392BA2-EFEC-4634-BCFA-B205844E8B1C}" destId="{D89B85F9-5E3B-444E-9A6B-786ACC221429}" srcOrd="4" destOrd="0" presId="urn:microsoft.com/office/officeart/2005/8/layout/lProcess2"/>
    <dgm:cxn modelId="{9293C076-8EED-41FA-9F0A-41B368BC7AD8}" type="presParOf" srcId="{94392BA2-EFEC-4634-BCFA-B205844E8B1C}" destId="{DD7E30E9-BB13-4A69-AAB4-8E54BDB07D88}" srcOrd="5" destOrd="0" presId="urn:microsoft.com/office/officeart/2005/8/layout/lProcess2"/>
    <dgm:cxn modelId="{65CD4394-068F-4EC5-AD57-CC3A8524458B}" type="presParOf" srcId="{94392BA2-EFEC-4634-BCFA-B205844E8B1C}" destId="{0D8C8B5A-D5C9-4326-8B94-09221352DC8B}" srcOrd="6" destOrd="0" presId="urn:microsoft.com/office/officeart/2005/8/layout/lProcess2"/>
    <dgm:cxn modelId="{C47A3F40-D87E-47F3-A003-BB94FFF81420}" type="presParOf" srcId="{94392BA2-EFEC-4634-BCFA-B205844E8B1C}" destId="{2639CF01-422C-4A55-9F0E-00CE7615F9E0}" srcOrd="7" destOrd="0" presId="urn:microsoft.com/office/officeart/2005/8/layout/lProcess2"/>
    <dgm:cxn modelId="{06732A9B-88C1-4DD5-AD79-CE7BD01A36FF}" type="presParOf" srcId="{94392BA2-EFEC-4634-BCFA-B205844E8B1C}" destId="{F6832B43-CCC7-410D-A877-AA998F43EF71}" srcOrd="8" destOrd="0" presId="urn:microsoft.com/office/officeart/2005/8/layout/lProcess2"/>
    <dgm:cxn modelId="{EE8651A9-C245-4261-B7B0-C8A916510626}" type="presParOf" srcId="{EE4A9CDD-CACF-4916-AB57-646E27654442}" destId="{1C1A3DD9-CA93-4E0C-BB62-3FA9E948340B}" srcOrd="3" destOrd="0" presId="urn:microsoft.com/office/officeart/2005/8/layout/lProcess2"/>
    <dgm:cxn modelId="{51B7DBC7-94EB-4C20-8597-4C2F1104B4F9}" type="presParOf" srcId="{EE4A9CDD-CACF-4916-AB57-646E27654442}" destId="{45ADD694-7643-42D0-A81C-144A45DBBDBB}" srcOrd="4" destOrd="0" presId="urn:microsoft.com/office/officeart/2005/8/layout/lProcess2"/>
    <dgm:cxn modelId="{9267B842-9E6D-472D-869C-23F3C083FEFB}" type="presParOf" srcId="{45ADD694-7643-42D0-A81C-144A45DBBDBB}" destId="{A5BCFC12-DB36-4DE0-BB11-4C5F24DA7653}" srcOrd="0" destOrd="0" presId="urn:microsoft.com/office/officeart/2005/8/layout/lProcess2"/>
    <dgm:cxn modelId="{A2689633-A497-4951-9151-FFB0C7578BF9}" type="presParOf" srcId="{45ADD694-7643-42D0-A81C-144A45DBBDBB}" destId="{F0766E20-B2AC-47D0-A52D-FD17B4288F72}" srcOrd="1" destOrd="0" presId="urn:microsoft.com/office/officeart/2005/8/layout/lProcess2"/>
    <dgm:cxn modelId="{C0216190-D374-4513-89DB-99B6970F1454}" type="presParOf" srcId="{45ADD694-7643-42D0-A81C-144A45DBBDBB}" destId="{6A9E24CB-AB70-4EAC-9F53-1AD14827ED16}" srcOrd="2" destOrd="0" presId="urn:microsoft.com/office/officeart/2005/8/layout/lProcess2"/>
    <dgm:cxn modelId="{1549A98E-71C4-42A0-8B5D-F4DE7F9DD021}" type="presParOf" srcId="{6A9E24CB-AB70-4EAC-9F53-1AD14827ED16}" destId="{E5B51D3C-773F-4670-B038-B49690A88AF2}" srcOrd="0" destOrd="0" presId="urn:microsoft.com/office/officeart/2005/8/layout/lProcess2"/>
    <dgm:cxn modelId="{42C64101-0A52-4107-A117-4179DF6C1EA0}" type="presParOf" srcId="{E5B51D3C-773F-4670-B038-B49690A88AF2}" destId="{B28EF69B-232C-471B-AB02-ACD800EC8B9C}" srcOrd="0" destOrd="0" presId="urn:microsoft.com/office/officeart/2005/8/layout/lProcess2"/>
    <dgm:cxn modelId="{674D8AE1-326E-4A58-AEA6-923FB82C04F7}" type="presParOf" srcId="{E5B51D3C-773F-4670-B038-B49690A88AF2}" destId="{0F1B0B02-7DF7-4F65-8536-02DC24609A58}" srcOrd="1" destOrd="0" presId="urn:microsoft.com/office/officeart/2005/8/layout/lProcess2"/>
    <dgm:cxn modelId="{0AA57DB8-BDB6-40B0-AD5B-7770B9026654}" type="presParOf" srcId="{E5B51D3C-773F-4670-B038-B49690A88AF2}" destId="{15D4C7DD-5E19-4D2D-896E-697A7EA1C149}" srcOrd="2" destOrd="0" presId="urn:microsoft.com/office/officeart/2005/8/layout/lProcess2"/>
    <dgm:cxn modelId="{B6C32409-342D-4C77-94F9-5B95FF1CCF21}" type="presParOf" srcId="{E5B51D3C-773F-4670-B038-B49690A88AF2}" destId="{DCA509B9-075B-4635-9E5D-6C2FAB011FA7}" srcOrd="3" destOrd="0" presId="urn:microsoft.com/office/officeart/2005/8/layout/lProcess2"/>
    <dgm:cxn modelId="{82D5D309-70DF-410F-B917-8D35636D8514}" type="presParOf" srcId="{E5B51D3C-773F-4670-B038-B49690A88AF2}" destId="{A37F64DE-5AB8-4227-84F9-D51D7DB84A54}" srcOrd="4" destOrd="0" presId="urn:microsoft.com/office/officeart/2005/8/layout/lProcess2"/>
    <dgm:cxn modelId="{F5516574-7E89-4516-86AB-93611AA7C96F}" type="presParOf" srcId="{E5B51D3C-773F-4670-B038-B49690A88AF2}" destId="{AE96BF61-40FC-49CD-AFE8-A66C040162F7}" srcOrd="5" destOrd="0" presId="urn:microsoft.com/office/officeart/2005/8/layout/lProcess2"/>
    <dgm:cxn modelId="{8019BE73-81A6-48D8-87F6-358DF832B479}" type="presParOf" srcId="{E5B51D3C-773F-4670-B038-B49690A88AF2}" destId="{34329CFD-FED5-40E8-925E-1314B7387395}" srcOrd="6" destOrd="0" presId="urn:microsoft.com/office/officeart/2005/8/layout/lProcess2"/>
    <dgm:cxn modelId="{74171CF9-C541-4F37-95C5-D589A59F65C8}" type="presParOf" srcId="{E5B51D3C-773F-4670-B038-B49690A88AF2}" destId="{698EF0B6-CB00-44FB-ACB8-224864E5BD35}" srcOrd="7" destOrd="0" presId="urn:microsoft.com/office/officeart/2005/8/layout/lProcess2"/>
    <dgm:cxn modelId="{34074D6E-E347-486E-A045-D68FD7CE1DB7}" type="presParOf" srcId="{E5B51D3C-773F-4670-B038-B49690A88AF2}" destId="{FD7D0C36-0508-4E2B-BD41-9245E04BBA56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ZŠ Dolní Benešov,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193931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Ludmila </a:t>
          </a:r>
          <a:r>
            <a:rPr lang="cs-CZ" sz="2000" kern="1200" dirty="0" err="1" smtClean="0"/>
            <a:t>Faiková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VY_32_INOVACE_20_ Německý jazyk 7.-9.r.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Die </a:t>
          </a:r>
          <a:r>
            <a:rPr lang="cs-CZ" sz="2000" kern="1200" dirty="0" err="1" smtClean="0"/>
            <a:t>Familie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err="1" smtClean="0"/>
            <a:t>die</a:t>
          </a:r>
          <a:r>
            <a:rPr lang="cs-CZ" sz="2300" kern="1200" dirty="0" smtClean="0"/>
            <a:t> </a:t>
          </a:r>
          <a:r>
            <a:rPr lang="cs-CZ" sz="2300" kern="1200" dirty="0" err="1" smtClean="0"/>
            <a:t>Mutter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der Opa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err="1" smtClean="0"/>
            <a:t>die</a:t>
          </a:r>
          <a:r>
            <a:rPr lang="cs-CZ" sz="2300" kern="1200" dirty="0" smtClean="0"/>
            <a:t> </a:t>
          </a:r>
          <a:r>
            <a:rPr lang="cs-CZ" sz="2300" kern="1200" dirty="0" err="1" smtClean="0"/>
            <a:t>Oma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err="1" smtClean="0"/>
            <a:t>die</a:t>
          </a:r>
          <a:r>
            <a:rPr lang="cs-CZ" sz="2300" kern="1200" dirty="0" smtClean="0"/>
            <a:t> </a:t>
          </a:r>
          <a:r>
            <a:rPr lang="cs-CZ" sz="2300" kern="1200" dirty="0" err="1" smtClean="0"/>
            <a:t>Nachbarin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der </a:t>
          </a:r>
          <a:r>
            <a:rPr lang="cs-CZ" sz="2300" kern="1200" dirty="0" err="1" smtClean="0"/>
            <a:t>Hund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err="1" smtClean="0"/>
            <a:t>die</a:t>
          </a:r>
          <a:r>
            <a:rPr lang="cs-CZ" sz="2300" kern="1200" dirty="0" smtClean="0"/>
            <a:t> </a:t>
          </a:r>
          <a:r>
            <a:rPr lang="cs-CZ" sz="2300" kern="1200" dirty="0" err="1" smtClean="0"/>
            <a:t>Katze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err="1" smtClean="0"/>
            <a:t>die</a:t>
          </a:r>
          <a:r>
            <a:rPr lang="cs-CZ" sz="2300" kern="1200" dirty="0" smtClean="0"/>
            <a:t> </a:t>
          </a:r>
          <a:r>
            <a:rPr lang="cs-CZ" sz="2300" kern="1200" dirty="0" err="1" smtClean="0"/>
            <a:t>Familie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der Vater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MATKA</a:t>
          </a:r>
          <a:endParaRPr lang="cs-CZ" sz="22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SOUSEDKA</a:t>
          </a:r>
          <a:endParaRPr lang="cs-CZ" sz="22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RODINA</a:t>
          </a:r>
          <a:endParaRPr lang="cs-CZ" sz="22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BRATR</a:t>
          </a:r>
          <a:endParaRPr lang="cs-CZ" sz="22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KAMARÁD</a:t>
          </a:r>
          <a:endParaRPr lang="cs-CZ" sz="22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DĚDA</a:t>
          </a:r>
          <a:endParaRPr lang="cs-CZ" sz="22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PES</a:t>
          </a:r>
          <a:endParaRPr lang="cs-CZ" sz="22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OTEC</a:t>
          </a:r>
          <a:endParaRPr lang="cs-CZ" sz="22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TETA</a:t>
          </a:r>
          <a:endParaRPr lang="cs-CZ" sz="22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KAMARÁDKA</a:t>
          </a:r>
          <a:endParaRPr lang="cs-CZ" sz="22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BABIČKA</a:t>
          </a:r>
          <a:endParaRPr lang="cs-CZ" sz="22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KOČKA</a:t>
          </a:r>
          <a:endParaRPr lang="cs-CZ" sz="22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err="1" smtClean="0"/>
            <a:t>die</a:t>
          </a:r>
          <a:r>
            <a:rPr lang="cs-CZ" sz="2200" kern="1200" dirty="0" smtClean="0"/>
            <a:t> </a:t>
          </a:r>
          <a:r>
            <a:rPr lang="cs-CZ" sz="2200" kern="1200" dirty="0" err="1" smtClean="0"/>
            <a:t>Schwester</a:t>
          </a:r>
          <a:endParaRPr lang="cs-CZ" sz="22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STRÝČEK</a:t>
          </a:r>
          <a:endParaRPr lang="cs-CZ" sz="22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SOUSED</a:t>
          </a:r>
          <a:endParaRPr lang="cs-CZ" sz="2200" kern="1200" dirty="0"/>
        </a:p>
      </dsp:txBody>
      <dsp:txXfrm>
        <a:off x="5274451" y="4194325"/>
        <a:ext cx="1816891" cy="57421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der </a:t>
          </a:r>
          <a:r>
            <a:rPr lang="cs-CZ" sz="2300" kern="1200" dirty="0" err="1" smtClean="0"/>
            <a:t>Bruder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err="1" smtClean="0"/>
            <a:t>die</a:t>
          </a:r>
          <a:r>
            <a:rPr lang="cs-CZ" sz="2300" kern="1200" dirty="0" smtClean="0"/>
            <a:t> </a:t>
          </a:r>
          <a:r>
            <a:rPr lang="cs-CZ" sz="2300" kern="1200" dirty="0" err="1" smtClean="0"/>
            <a:t>Tante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der </a:t>
          </a:r>
          <a:r>
            <a:rPr lang="cs-CZ" sz="2300" kern="1200" dirty="0" err="1" smtClean="0"/>
            <a:t>Onkel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der </a:t>
          </a:r>
          <a:r>
            <a:rPr lang="cs-CZ" sz="2300" kern="1200" dirty="0" err="1" smtClean="0"/>
            <a:t>Freund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MATKA</a:t>
          </a:r>
          <a:endParaRPr lang="cs-CZ" sz="25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SOUSEDKA</a:t>
          </a:r>
          <a:endParaRPr lang="cs-CZ" sz="25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RODINA</a:t>
          </a:r>
          <a:endParaRPr lang="cs-CZ" sz="25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BRATR</a:t>
          </a:r>
          <a:endParaRPr lang="cs-CZ" sz="25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KAMARÁD</a:t>
          </a:r>
          <a:endParaRPr lang="cs-CZ" sz="25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DĚDA</a:t>
          </a:r>
          <a:endParaRPr lang="cs-CZ" sz="25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PES</a:t>
          </a:r>
          <a:endParaRPr lang="cs-CZ" sz="25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OTEC</a:t>
          </a:r>
          <a:endParaRPr lang="cs-CZ" sz="25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TETA</a:t>
          </a:r>
          <a:endParaRPr lang="cs-CZ" sz="25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err="1" smtClean="0"/>
            <a:t>die</a:t>
          </a:r>
          <a:r>
            <a:rPr lang="cs-CZ" sz="2500" kern="1200" dirty="0" smtClean="0"/>
            <a:t> </a:t>
          </a:r>
          <a:r>
            <a:rPr lang="cs-CZ" sz="2500" kern="1200" dirty="0" err="1" smtClean="0"/>
            <a:t>Freundin</a:t>
          </a:r>
          <a:endParaRPr lang="cs-CZ" sz="25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BABIČKA</a:t>
          </a:r>
          <a:endParaRPr lang="cs-CZ" sz="25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KOČKA</a:t>
          </a:r>
          <a:endParaRPr lang="cs-CZ" sz="25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SESTRA</a:t>
          </a:r>
          <a:endParaRPr lang="cs-CZ" sz="25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STRÝČEK</a:t>
          </a:r>
          <a:endParaRPr lang="cs-CZ" sz="25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SOUSED</a:t>
          </a:r>
          <a:endParaRPr lang="cs-CZ" sz="2500" kern="1200" dirty="0"/>
        </a:p>
      </dsp:txBody>
      <dsp:txXfrm>
        <a:off x="5274451" y="4194325"/>
        <a:ext cx="1816891" cy="57421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EABDB-57BE-49EB-BDD6-338165E64D69}">
      <dsp:nvSpPr>
        <dsp:cNvPr id="0" name=""/>
        <dsp:cNvSpPr/>
      </dsp:nvSpPr>
      <dsp:spPr>
        <a:xfrm>
          <a:off x="890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890" y="0"/>
        <a:ext cx="2315774" cy="1581708"/>
      </dsp:txXfrm>
    </dsp:sp>
    <dsp:sp modelId="{9AAE736D-CFC4-4710-9033-5EB5178EA271}">
      <dsp:nvSpPr>
        <dsp:cNvPr id="0" name=""/>
        <dsp:cNvSpPr/>
      </dsp:nvSpPr>
      <dsp:spPr>
        <a:xfrm>
          <a:off x="144024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MATKA</a:t>
          </a:r>
          <a:endParaRPr lang="cs-CZ" sz="2300" kern="1200" dirty="0"/>
        </a:p>
      </dsp:txBody>
      <dsp:txXfrm>
        <a:off x="161888" y="449913"/>
        <a:ext cx="1816891" cy="574210"/>
      </dsp:txXfrm>
    </dsp:sp>
    <dsp:sp modelId="{3B3D0206-E98F-471B-8FD3-EE52562606F5}">
      <dsp:nvSpPr>
        <dsp:cNvPr id="0" name=""/>
        <dsp:cNvSpPr/>
      </dsp:nvSpPr>
      <dsp:spPr>
        <a:xfrm>
          <a:off x="144024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SOUSEDKA</a:t>
          </a:r>
          <a:endParaRPr lang="cs-CZ" sz="2300" kern="1200" dirty="0"/>
        </a:p>
      </dsp:txBody>
      <dsp:txXfrm>
        <a:off x="161888" y="1386013"/>
        <a:ext cx="1816891" cy="574210"/>
      </dsp:txXfrm>
    </dsp:sp>
    <dsp:sp modelId="{9F9CA498-2FDD-4541-B1B8-9FA4D922F0F4}">
      <dsp:nvSpPr>
        <dsp:cNvPr id="0" name=""/>
        <dsp:cNvSpPr/>
      </dsp:nvSpPr>
      <dsp:spPr>
        <a:xfrm>
          <a:off x="144024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61888" y="2322118"/>
        <a:ext cx="1816891" cy="574210"/>
      </dsp:txXfrm>
    </dsp:sp>
    <dsp:sp modelId="{EE981213-14AD-4587-86D3-0771FEF68F6E}">
      <dsp:nvSpPr>
        <dsp:cNvPr id="0" name=""/>
        <dsp:cNvSpPr/>
      </dsp:nvSpPr>
      <dsp:spPr>
        <a:xfrm>
          <a:off x="144024" y="3312370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BRATR</a:t>
          </a:r>
          <a:endParaRPr lang="cs-CZ" sz="2300" kern="1200" dirty="0"/>
        </a:p>
      </dsp:txBody>
      <dsp:txXfrm>
        <a:off x="161888" y="3330234"/>
        <a:ext cx="1816891" cy="574210"/>
      </dsp:txXfrm>
    </dsp:sp>
    <dsp:sp modelId="{E7A0E41E-D5F1-402A-95BD-4040611B8655}">
      <dsp:nvSpPr>
        <dsp:cNvPr id="0" name=""/>
        <dsp:cNvSpPr/>
      </dsp:nvSpPr>
      <dsp:spPr>
        <a:xfrm>
          <a:off x="144024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</a:t>
          </a:r>
          <a:endParaRPr lang="cs-CZ" sz="2300" kern="1200" dirty="0"/>
        </a:p>
      </dsp:txBody>
      <dsp:txXfrm>
        <a:off x="161888" y="4194331"/>
        <a:ext cx="1816891" cy="574210"/>
      </dsp:txXfrm>
    </dsp:sp>
    <dsp:sp modelId="{D9CC1E55-E314-4DE2-8305-A10E3A4D092B}">
      <dsp:nvSpPr>
        <dsp:cNvPr id="0" name=""/>
        <dsp:cNvSpPr/>
      </dsp:nvSpPr>
      <dsp:spPr>
        <a:xfrm>
          <a:off x="2490348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2490348" y="0"/>
        <a:ext cx="2315774" cy="1581708"/>
      </dsp:txXfrm>
    </dsp:sp>
    <dsp:sp modelId="{4EA60D1C-B48B-4924-97E7-8251BC06E5AD}">
      <dsp:nvSpPr>
        <dsp:cNvPr id="0" name=""/>
        <dsp:cNvSpPr/>
      </dsp:nvSpPr>
      <dsp:spPr>
        <a:xfrm>
          <a:off x="2664291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DĚDA</a:t>
          </a:r>
          <a:endParaRPr lang="cs-CZ" sz="2300" kern="1200" dirty="0"/>
        </a:p>
      </dsp:txBody>
      <dsp:txXfrm>
        <a:off x="2682155" y="449913"/>
        <a:ext cx="1816891" cy="574210"/>
      </dsp:txXfrm>
    </dsp:sp>
    <dsp:sp modelId="{1E6BF758-EB71-4AE1-AC92-261B78BFEC90}">
      <dsp:nvSpPr>
        <dsp:cNvPr id="0" name=""/>
        <dsp:cNvSpPr/>
      </dsp:nvSpPr>
      <dsp:spPr>
        <a:xfrm>
          <a:off x="2736302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PES</a:t>
          </a:r>
          <a:endParaRPr lang="cs-CZ" sz="2300" kern="1200" dirty="0"/>
        </a:p>
      </dsp:txBody>
      <dsp:txXfrm>
        <a:off x="2754166" y="1386013"/>
        <a:ext cx="1816891" cy="574210"/>
      </dsp:txXfrm>
    </dsp:sp>
    <dsp:sp modelId="{D89B85F9-5E3B-444E-9A6B-786ACC221429}">
      <dsp:nvSpPr>
        <dsp:cNvPr id="0" name=""/>
        <dsp:cNvSpPr/>
      </dsp:nvSpPr>
      <dsp:spPr>
        <a:xfrm>
          <a:off x="2736302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OTEC</a:t>
          </a:r>
          <a:endParaRPr lang="cs-CZ" sz="2300" kern="1200" dirty="0"/>
        </a:p>
      </dsp:txBody>
      <dsp:txXfrm>
        <a:off x="2754166" y="2322118"/>
        <a:ext cx="1816891" cy="574210"/>
      </dsp:txXfrm>
    </dsp:sp>
    <dsp:sp modelId="{0D8C8B5A-D5C9-4326-8B94-09221352DC8B}">
      <dsp:nvSpPr>
        <dsp:cNvPr id="0" name=""/>
        <dsp:cNvSpPr/>
      </dsp:nvSpPr>
      <dsp:spPr>
        <a:xfrm>
          <a:off x="2736302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TETA</a:t>
          </a:r>
          <a:endParaRPr lang="cs-CZ" sz="2300" kern="1200" dirty="0"/>
        </a:p>
      </dsp:txBody>
      <dsp:txXfrm>
        <a:off x="2754166" y="3258225"/>
        <a:ext cx="1816891" cy="574210"/>
      </dsp:txXfrm>
    </dsp:sp>
    <dsp:sp modelId="{F6832B43-CCC7-410D-A877-AA998F43EF71}">
      <dsp:nvSpPr>
        <dsp:cNvPr id="0" name=""/>
        <dsp:cNvSpPr/>
      </dsp:nvSpPr>
      <dsp:spPr>
        <a:xfrm>
          <a:off x="2736302" y="4176467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KAMARÁDKA</a:t>
          </a:r>
          <a:endParaRPr lang="cs-CZ" sz="2300" kern="1200" dirty="0"/>
        </a:p>
      </dsp:txBody>
      <dsp:txXfrm>
        <a:off x="2754166" y="4194331"/>
        <a:ext cx="1816891" cy="574210"/>
      </dsp:txXfrm>
    </dsp:sp>
    <dsp:sp modelId="{A5BCFC12-DB36-4DE0-BB11-4C5F24DA7653}">
      <dsp:nvSpPr>
        <dsp:cNvPr id="0" name=""/>
        <dsp:cNvSpPr/>
      </dsp:nvSpPr>
      <dsp:spPr>
        <a:xfrm>
          <a:off x="4979806" y="0"/>
          <a:ext cx="2315774" cy="5272360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4979806" y="0"/>
        <a:ext cx="2315774" cy="1581708"/>
      </dsp:txXfrm>
    </dsp:sp>
    <dsp:sp modelId="{B28EF69B-232C-471B-AB02-ACD800EC8B9C}">
      <dsp:nvSpPr>
        <dsp:cNvPr id="0" name=""/>
        <dsp:cNvSpPr/>
      </dsp:nvSpPr>
      <dsp:spPr>
        <a:xfrm>
          <a:off x="5184576" y="4320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BABIČKA</a:t>
          </a:r>
          <a:endParaRPr lang="cs-CZ" sz="2300" kern="1200" dirty="0"/>
        </a:p>
      </dsp:txBody>
      <dsp:txXfrm>
        <a:off x="5202440" y="449913"/>
        <a:ext cx="1816891" cy="574210"/>
      </dsp:txXfrm>
    </dsp:sp>
    <dsp:sp modelId="{15D4C7DD-5E19-4D2D-896E-697A7EA1C149}">
      <dsp:nvSpPr>
        <dsp:cNvPr id="0" name=""/>
        <dsp:cNvSpPr/>
      </dsp:nvSpPr>
      <dsp:spPr>
        <a:xfrm>
          <a:off x="5184576" y="1368149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KOČKA</a:t>
          </a:r>
          <a:endParaRPr lang="cs-CZ" sz="2300" kern="1200" dirty="0"/>
        </a:p>
      </dsp:txBody>
      <dsp:txXfrm>
        <a:off x="5202440" y="1386013"/>
        <a:ext cx="1816891" cy="574210"/>
      </dsp:txXfrm>
    </dsp:sp>
    <dsp:sp modelId="{A37F64DE-5AB8-4227-84F9-D51D7DB84A54}">
      <dsp:nvSpPr>
        <dsp:cNvPr id="0" name=""/>
        <dsp:cNvSpPr/>
      </dsp:nvSpPr>
      <dsp:spPr>
        <a:xfrm>
          <a:off x="5184576" y="2304254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SESTRA</a:t>
          </a:r>
          <a:endParaRPr lang="cs-CZ" sz="2300" kern="1200" dirty="0"/>
        </a:p>
      </dsp:txBody>
      <dsp:txXfrm>
        <a:off x="5202440" y="2322118"/>
        <a:ext cx="1816891" cy="574210"/>
      </dsp:txXfrm>
    </dsp:sp>
    <dsp:sp modelId="{34329CFD-FED5-40E8-925E-1314B7387395}">
      <dsp:nvSpPr>
        <dsp:cNvPr id="0" name=""/>
        <dsp:cNvSpPr/>
      </dsp:nvSpPr>
      <dsp:spPr>
        <a:xfrm>
          <a:off x="5184576" y="3240361"/>
          <a:ext cx="1852619" cy="60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STRÝČEK</a:t>
          </a:r>
          <a:endParaRPr lang="cs-CZ" sz="2300" kern="1200" dirty="0"/>
        </a:p>
      </dsp:txBody>
      <dsp:txXfrm>
        <a:off x="5202440" y="3258225"/>
        <a:ext cx="1816891" cy="574210"/>
      </dsp:txXfrm>
    </dsp:sp>
    <dsp:sp modelId="{FD7D0C36-0508-4E2B-BD41-9245E04BBA56}">
      <dsp:nvSpPr>
        <dsp:cNvPr id="0" name=""/>
        <dsp:cNvSpPr/>
      </dsp:nvSpPr>
      <dsp:spPr>
        <a:xfrm>
          <a:off x="5256587" y="4176461"/>
          <a:ext cx="1852619" cy="609938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der </a:t>
          </a:r>
          <a:r>
            <a:rPr lang="cs-CZ" sz="2300" kern="1200" dirty="0" err="1" smtClean="0"/>
            <a:t>Nachbar</a:t>
          </a:r>
          <a:endParaRPr lang="cs-CZ" sz="2300" kern="1200" dirty="0"/>
        </a:p>
      </dsp:txBody>
      <dsp:txXfrm>
        <a:off x="5274451" y="4194325"/>
        <a:ext cx="1816891" cy="5742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pPr>
              <a:defRPr/>
            </a:pPr>
            <a:fld id="{42B1CDFA-3840-4228-926F-CD6BAE0BD81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25E234-E24C-44A5-AFC5-F97B7DEAF48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2FB648-B4DF-4013-96B8-CD9AF520BAA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54D4F2-3E96-488A-9370-67546460B00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8A507-CC55-4618-AF65-A69ADE399C1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D6BC63-73FD-4E7C-A370-C2322115E94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2765C0-799D-4E93-98C4-F32DADB3126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7136B-068D-4CB8-BD86-FFB4F54AA83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D287D3-1F81-4BFC-A62E-78A3032951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0A453B-138F-483D-8CA3-FF2390C5AC5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194C74-698D-4108-9E81-9DB4E4355D1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fld id="{9C61AEC7-C493-42BF-B194-D4FA9956AA3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>
    <p:dissolve/>
  </p:transition>
  <p:timing>
    <p:tnLst>
      <p:par>
        <p:cTn id="1" dur="indefinite" restart="never" nodeType="tmRoot"/>
      </p:par>
    </p:tnLst>
  </p:timing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wmf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7985468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0836" y="1556792"/>
            <a:ext cx="8584904" cy="100317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27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268760"/>
            <a:ext cx="81369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endParaRPr lang="cs-CZ" dirty="0"/>
          </a:p>
          <a:p>
            <a:r>
              <a:rPr lang="cs-CZ" dirty="0" smtClean="0"/>
              <a:t>Žáci se formou této prezentace seznamují s novou slovní zásobou </a:t>
            </a:r>
          </a:p>
          <a:p>
            <a:r>
              <a:rPr lang="cs-CZ" dirty="0" smtClean="0"/>
              <a:t>v tematickém okruhu Die </a:t>
            </a:r>
            <a:r>
              <a:rPr lang="cs-CZ" dirty="0" err="1" smtClean="0"/>
              <a:t>Familie</a:t>
            </a:r>
            <a:r>
              <a:rPr lang="cs-CZ" dirty="0" smtClean="0"/>
              <a:t>. Procvičují si také přivlastňovací </a:t>
            </a:r>
          </a:p>
          <a:p>
            <a:r>
              <a:rPr lang="cs-CZ" dirty="0" smtClean="0"/>
              <a:t>zájmena mein, </a:t>
            </a:r>
            <a:r>
              <a:rPr lang="cs-CZ" dirty="0" err="1" smtClean="0"/>
              <a:t>meine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826947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51720" y="3733601"/>
            <a:ext cx="5078442" cy="11079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sz="6600" dirty="0" smtClean="0"/>
              <a:t>DIE FAMILIE</a:t>
            </a:r>
            <a:endParaRPr lang="cs-CZ" sz="6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268760"/>
            <a:ext cx="2841625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7550317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08DP\AppData\Local\Microsoft\Windows\Temporary Internet Files\Content.IE5\E9CSUIQ9\MP90044845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100" y="224446"/>
            <a:ext cx="642402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08DP\AppData\Local\Microsoft\Windows\Temporary Internet Files\Content.IE5\E9CSUIQ9\MP9004421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367" y="2187423"/>
            <a:ext cx="648072" cy="97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08DP\AppData\Local\Microsoft\Windows\Temporary Internet Files\Content.IE5\EMJY4NJA\MP90044836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347" y="2153945"/>
            <a:ext cx="673259" cy="100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08DP\AppData\Local\Microsoft\Windows\Temporary Internet Files\Content.IE5\EQ7WW29D\MP9004482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018" y="224446"/>
            <a:ext cx="6096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C:\Users\08DP\AppData\Local\Microsoft\Windows\Temporary Internet Files\Content.IE5\SJF7PJEU\MP90042765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673" y="5672933"/>
            <a:ext cx="742593" cy="53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08DP\AppData\Local\Microsoft\Windows\Temporary Internet Files\Content.IE5\EMJY4NJA\MP90044836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604" y="3949394"/>
            <a:ext cx="641507" cy="42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C:\Users\08DP\AppData\Local\Microsoft\Windows\Temporary Internet Files\Content.IE5\EQ7WW29D\MP90044241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338" y="2153944"/>
            <a:ext cx="631919" cy="947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C:\Users\08DP\AppData\Local\Microsoft\Windows\Temporary Internet Files\Content.IE5\SJF7PJEU\MP900448556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4110" y="3974255"/>
            <a:ext cx="615720" cy="41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9" descr="C:\Users\08DP\AppData\Local\Microsoft\Windows\Temporary Internet Files\Content.IE5\E9CSUIQ9\MP900442494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898" y="2169985"/>
            <a:ext cx="663460" cy="99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C:\Users\08DP\AppData\Local\Microsoft\Windows\Temporary Internet Files\Content.IE5\SJF7PJEU\MP900400294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463" y="4260728"/>
            <a:ext cx="1161785" cy="77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C:\Users\08DP\AppData\Local\Microsoft\Windows\Temporary Internet Files\Content.IE5\EMJY4NJA\MP900442225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53" y="4247140"/>
            <a:ext cx="1181713" cy="787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23" descr="C:\Users\08DP\AppData\Local\Microsoft\Windows\Temporary Internet Files\Content.IE5\EMJY4NJA\MC90033605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851" y="4300312"/>
            <a:ext cx="716548" cy="695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lus 4"/>
          <p:cNvSpPr/>
          <p:nvPr/>
        </p:nvSpPr>
        <p:spPr>
          <a:xfrm>
            <a:off x="4906180" y="416919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lus 5"/>
          <p:cNvSpPr/>
          <p:nvPr/>
        </p:nvSpPr>
        <p:spPr>
          <a:xfrm>
            <a:off x="2806031" y="2187423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lus 6"/>
          <p:cNvSpPr/>
          <p:nvPr/>
        </p:nvSpPr>
        <p:spPr>
          <a:xfrm>
            <a:off x="6928958" y="2265574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se šipkou 9"/>
          <p:cNvCxnSpPr>
            <a:stCxn id="5" idx="1"/>
          </p:cNvCxnSpPr>
          <p:nvPr/>
        </p:nvCxnSpPr>
        <p:spPr>
          <a:xfrm flipH="1">
            <a:off x="4414056" y="1210115"/>
            <a:ext cx="949324" cy="7589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>
            <a:stCxn id="5" idx="1"/>
          </p:cNvCxnSpPr>
          <p:nvPr/>
        </p:nvCxnSpPr>
        <p:spPr>
          <a:xfrm>
            <a:off x="5363380" y="1210115"/>
            <a:ext cx="911386" cy="8132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2874919" y="3101823"/>
            <a:ext cx="388312" cy="10624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1515647" y="3101823"/>
            <a:ext cx="1747584" cy="10459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3263231" y="3101823"/>
            <a:ext cx="816167" cy="10183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3658005" y="1165984"/>
            <a:ext cx="1056700" cy="369332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Oma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850490" y="1173499"/>
            <a:ext cx="1018227" cy="369332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der Opa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287136" y="3179974"/>
            <a:ext cx="1210588" cy="369332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Mutter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954592" y="3179974"/>
            <a:ext cx="1116524" cy="369332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der Vater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869174" y="3179974"/>
            <a:ext cx="1116716" cy="369332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Tante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736585" y="3120972"/>
            <a:ext cx="1184940" cy="369332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Onkel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03918" y="5038162"/>
            <a:ext cx="1633781" cy="369332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Schwester</a:t>
            </a:r>
            <a:endParaRPr lang="cs-CZ" dirty="0"/>
          </a:p>
        </p:txBody>
      </p:sp>
      <p:sp>
        <p:nvSpPr>
          <p:cNvPr id="5120" name="TextovéPole 5119"/>
          <p:cNvSpPr txBox="1"/>
          <p:nvPr/>
        </p:nvSpPr>
        <p:spPr>
          <a:xfrm>
            <a:off x="3549001" y="5049666"/>
            <a:ext cx="1274708" cy="369332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Bruder</a:t>
            </a:r>
            <a:endParaRPr lang="cs-CZ" dirty="0"/>
          </a:p>
        </p:txBody>
      </p:sp>
      <p:sp>
        <p:nvSpPr>
          <p:cNvPr id="5121" name="TextovéPole 5120"/>
          <p:cNvSpPr txBox="1"/>
          <p:nvPr/>
        </p:nvSpPr>
        <p:spPr>
          <a:xfrm>
            <a:off x="313319" y="385261"/>
            <a:ext cx="2749471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Die </a:t>
            </a:r>
            <a:r>
              <a:rPr lang="cs-CZ" sz="4000" dirty="0" err="1"/>
              <a:t>F</a:t>
            </a:r>
            <a:r>
              <a:rPr lang="cs-CZ" sz="4000" dirty="0" err="1" smtClean="0"/>
              <a:t>amilie</a:t>
            </a:r>
            <a:endParaRPr lang="cs-CZ" sz="4000" dirty="0"/>
          </a:p>
        </p:txBody>
      </p:sp>
      <p:sp>
        <p:nvSpPr>
          <p:cNvPr id="5144" name="TextovéPole 5143"/>
          <p:cNvSpPr txBox="1"/>
          <p:nvPr/>
        </p:nvSpPr>
        <p:spPr>
          <a:xfrm>
            <a:off x="2664316" y="5116471"/>
            <a:ext cx="479618" cy="369332"/>
          </a:xfrm>
          <a:prstGeom prst="rect">
            <a:avLst/>
          </a:prstGeom>
          <a:solidFill>
            <a:srgbClr val="CCFF33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ich</a:t>
            </a:r>
            <a:endParaRPr lang="cs-CZ" dirty="0"/>
          </a:p>
        </p:txBody>
      </p:sp>
      <p:pic>
        <p:nvPicPr>
          <p:cNvPr id="5146" name="Picture 25" descr="C:\Users\08DP\AppData\Local\Microsoft\Windows\Temporary Internet Files\Content.IE5\SJF7PJEU\MP900444792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532" y="5673906"/>
            <a:ext cx="458080" cy="60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7" name="Picture 26" descr="C:\Users\08DP\AppData\Local\Microsoft\Windows\Temporary Internet Files\Content.IE5\EMJY4NJA\MP900439319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103" y="4790098"/>
            <a:ext cx="611855" cy="479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9" name="Picture 28" descr="C:\Users\08DP\AppData\Local\Microsoft\Windows\Temporary Internet Files\Content.IE5\EMJY4NJA\MP900422596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573" y="4770801"/>
            <a:ext cx="557729" cy="557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50" name="TextovéPole 5149"/>
          <p:cNvSpPr txBox="1"/>
          <p:nvPr/>
        </p:nvSpPr>
        <p:spPr>
          <a:xfrm>
            <a:off x="7512230" y="4389826"/>
            <a:ext cx="1608133" cy="369332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</a:t>
            </a:r>
            <a:r>
              <a:rPr lang="cs-CZ" dirty="0" err="1" smtClean="0"/>
              <a:t>Nachbarin</a:t>
            </a:r>
            <a:endParaRPr lang="cs-CZ" dirty="0"/>
          </a:p>
        </p:txBody>
      </p:sp>
      <p:sp>
        <p:nvSpPr>
          <p:cNvPr id="5151" name="TextovéPole 5150"/>
          <p:cNvSpPr txBox="1"/>
          <p:nvPr/>
        </p:nvSpPr>
        <p:spPr>
          <a:xfrm>
            <a:off x="5843646" y="4404113"/>
            <a:ext cx="1454244" cy="369332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Nachbar</a:t>
            </a:r>
            <a:endParaRPr lang="cs-CZ" dirty="0"/>
          </a:p>
        </p:txBody>
      </p:sp>
      <p:sp>
        <p:nvSpPr>
          <p:cNvPr id="5152" name="TextovéPole 5151"/>
          <p:cNvSpPr txBox="1"/>
          <p:nvPr/>
        </p:nvSpPr>
        <p:spPr>
          <a:xfrm>
            <a:off x="5914178" y="5286486"/>
            <a:ext cx="1313180" cy="369332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er </a:t>
            </a:r>
            <a:r>
              <a:rPr lang="cs-CZ" dirty="0" err="1" smtClean="0"/>
              <a:t>Freund</a:t>
            </a:r>
            <a:endParaRPr lang="cs-CZ" dirty="0"/>
          </a:p>
        </p:txBody>
      </p:sp>
      <p:sp>
        <p:nvSpPr>
          <p:cNvPr id="5153" name="TextovéPole 5152"/>
          <p:cNvSpPr txBox="1"/>
          <p:nvPr/>
        </p:nvSpPr>
        <p:spPr>
          <a:xfrm>
            <a:off x="7653295" y="5269304"/>
            <a:ext cx="1467068" cy="369332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</a:t>
            </a:r>
            <a:r>
              <a:rPr lang="cs-CZ" dirty="0" err="1" smtClean="0"/>
              <a:t>Freundin</a:t>
            </a:r>
            <a:endParaRPr lang="cs-CZ" dirty="0"/>
          </a:p>
        </p:txBody>
      </p:sp>
      <p:sp>
        <p:nvSpPr>
          <p:cNvPr id="5154" name="TextovéPole 5153"/>
          <p:cNvSpPr txBox="1"/>
          <p:nvPr/>
        </p:nvSpPr>
        <p:spPr>
          <a:xfrm>
            <a:off x="7898736" y="6217345"/>
            <a:ext cx="1146468" cy="369332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Katze</a:t>
            </a:r>
            <a:endParaRPr lang="cs-CZ" dirty="0"/>
          </a:p>
        </p:txBody>
      </p:sp>
      <p:sp>
        <p:nvSpPr>
          <p:cNvPr id="5155" name="TextovéPole 5154"/>
          <p:cNvSpPr txBox="1"/>
          <p:nvPr/>
        </p:nvSpPr>
        <p:spPr>
          <a:xfrm>
            <a:off x="6111963" y="6274885"/>
            <a:ext cx="1235209" cy="369332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Hund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016954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5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5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5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5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5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5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498837962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615137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14132321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768437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256131914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671727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17334666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134496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44565555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074724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982599139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604584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067838518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820753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328445575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3826366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37042184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543332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52264269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638921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003077314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866611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335285197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4397194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640340932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465599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026148911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509074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78370343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5806495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633740763"/>
              </p:ext>
            </p:extLst>
          </p:nvPr>
        </p:nvGraphicFramePr>
        <p:xfrm>
          <a:off x="899592" y="980728"/>
          <a:ext cx="729647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468590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08DP\AppData\Local\Microsoft\Windows\Temporary Internet Files\Content.IE5\EMJY4NJA\MP90044219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967" y="4106828"/>
            <a:ext cx="3811745" cy="254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34989" y="104347"/>
            <a:ext cx="5365571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Das</a:t>
            </a:r>
            <a:r>
              <a:rPr lang="cs-CZ" sz="3600" dirty="0" smtClean="0"/>
              <a:t> </a:t>
            </a:r>
            <a:r>
              <a:rPr lang="cs-CZ" sz="3600" dirty="0" err="1" smtClean="0"/>
              <a:t>ist</a:t>
            </a:r>
            <a:r>
              <a:rPr lang="cs-CZ" sz="3600" dirty="0" smtClean="0"/>
              <a:t> mein </a:t>
            </a:r>
            <a:r>
              <a:rPr lang="cs-CZ" sz="3600" dirty="0" err="1" smtClean="0"/>
              <a:t>Familienfoto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21964" y="2075504"/>
            <a:ext cx="17235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Links</a:t>
            </a:r>
            <a:endParaRPr lang="cs-CZ" sz="2400" dirty="0" smtClean="0"/>
          </a:p>
          <a:p>
            <a:r>
              <a:rPr lang="cs-CZ" sz="2400" dirty="0" err="1" smtClean="0"/>
              <a:t>Rechts</a:t>
            </a:r>
            <a:endParaRPr lang="cs-CZ" sz="2400" dirty="0" smtClean="0"/>
          </a:p>
          <a:p>
            <a:r>
              <a:rPr lang="cs-CZ" sz="2400" dirty="0" smtClean="0"/>
              <a:t>In der Mitte</a:t>
            </a:r>
          </a:p>
          <a:p>
            <a:r>
              <a:rPr lang="cs-CZ" sz="2400" dirty="0" err="1" smtClean="0"/>
              <a:t>Neben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34989" y="2451644"/>
            <a:ext cx="5966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ist</a:t>
            </a:r>
            <a:endParaRPr lang="cs-CZ" sz="2400" dirty="0" smtClean="0"/>
          </a:p>
          <a:p>
            <a:r>
              <a:rPr lang="cs-CZ" sz="2400" dirty="0" smtClean="0">
                <a:solidFill>
                  <a:srgbClr val="00B050"/>
                </a:solidFill>
              </a:rPr>
              <a:t>bin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082313"/>
            <a:ext cx="102463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mein</a:t>
            </a:r>
          </a:p>
          <a:p>
            <a:r>
              <a:rPr lang="cs-CZ" sz="2400" dirty="0" err="1" smtClean="0">
                <a:solidFill>
                  <a:srgbClr val="FF0000"/>
                </a:solidFill>
              </a:rPr>
              <a:t>meine</a:t>
            </a:r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/>
          </a:p>
          <a:p>
            <a:r>
              <a:rPr lang="cs-CZ" sz="2400" dirty="0" err="1" smtClean="0">
                <a:solidFill>
                  <a:srgbClr val="00B050"/>
                </a:solidFill>
              </a:rPr>
              <a:t>ich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38322" y="2075504"/>
            <a:ext cx="500567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Vater, </a:t>
            </a:r>
            <a:r>
              <a:rPr lang="cs-CZ" dirty="0" err="1" smtClean="0">
                <a:solidFill>
                  <a:srgbClr val="0070C0"/>
                </a:solidFill>
              </a:rPr>
              <a:t>Bruder</a:t>
            </a:r>
            <a:r>
              <a:rPr lang="cs-CZ" dirty="0" smtClean="0">
                <a:solidFill>
                  <a:srgbClr val="0070C0"/>
                </a:solidFill>
              </a:rPr>
              <a:t>, Opa, </a:t>
            </a:r>
            <a:r>
              <a:rPr lang="cs-CZ" dirty="0" err="1" smtClean="0">
                <a:solidFill>
                  <a:srgbClr val="0070C0"/>
                </a:solidFill>
              </a:rPr>
              <a:t>Freund</a:t>
            </a:r>
            <a:r>
              <a:rPr lang="cs-CZ" dirty="0" smtClean="0">
                <a:solidFill>
                  <a:srgbClr val="0070C0"/>
                </a:solidFill>
              </a:rPr>
              <a:t>, </a:t>
            </a:r>
            <a:r>
              <a:rPr lang="cs-CZ" dirty="0" err="1" smtClean="0">
                <a:solidFill>
                  <a:srgbClr val="0070C0"/>
                </a:solidFill>
              </a:rPr>
              <a:t>Nachbar</a:t>
            </a:r>
            <a:r>
              <a:rPr lang="cs-CZ" dirty="0" smtClean="0">
                <a:solidFill>
                  <a:srgbClr val="0070C0"/>
                </a:solidFill>
              </a:rPr>
              <a:t>, </a:t>
            </a:r>
            <a:r>
              <a:rPr lang="cs-CZ" dirty="0" err="1" smtClean="0">
                <a:solidFill>
                  <a:srgbClr val="0070C0"/>
                </a:solidFill>
              </a:rPr>
              <a:t>Hund</a:t>
            </a:r>
            <a:endParaRPr lang="cs-CZ" dirty="0" smtClean="0">
              <a:solidFill>
                <a:srgbClr val="0070C0"/>
              </a:solidFill>
            </a:endParaRP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>
                <a:solidFill>
                  <a:srgbClr val="FF0000"/>
                </a:solidFill>
              </a:rPr>
              <a:t>Mutter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Schwester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Oma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Freundin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Nachbarin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Katze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7599" y="1136343"/>
            <a:ext cx="5711756" cy="523220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Wer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 </a:t>
            </a:r>
            <a:r>
              <a:rPr lang="cs-CZ" sz="2800" dirty="0" err="1" smtClean="0"/>
              <a:t>links</a:t>
            </a:r>
            <a:r>
              <a:rPr lang="cs-CZ" sz="2800" dirty="0" smtClean="0"/>
              <a:t> (</a:t>
            </a:r>
            <a:r>
              <a:rPr lang="cs-CZ" sz="2800" dirty="0" err="1" smtClean="0"/>
              <a:t>rechts</a:t>
            </a:r>
            <a:r>
              <a:rPr lang="cs-CZ" sz="2800" dirty="0" smtClean="0"/>
              <a:t>, in der Mitte)?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56176" y="4445099"/>
            <a:ext cx="174919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0070C0"/>
                </a:solidFill>
              </a:rPr>
              <a:t>E</a:t>
            </a:r>
            <a:r>
              <a:rPr lang="cs-CZ" dirty="0" smtClean="0">
                <a:solidFill>
                  <a:srgbClr val="0070C0"/>
                </a:solidFill>
              </a:rPr>
              <a:t>r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         </a:t>
            </a:r>
            <a:r>
              <a:rPr lang="cs-CZ" dirty="0" err="1" smtClean="0"/>
              <a:t>heißt</a:t>
            </a:r>
            <a:r>
              <a:rPr lang="cs-CZ" dirty="0" smtClean="0"/>
              <a:t> ….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Sie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rgbClr val="00B050"/>
                </a:solidFill>
              </a:rPr>
              <a:t>Ich</a:t>
            </a:r>
            <a:r>
              <a:rPr lang="cs-CZ" dirty="0" smtClean="0">
                <a:solidFill>
                  <a:srgbClr val="FF0000"/>
                </a:solidFill>
              </a:rPr>
              <a:t>     </a:t>
            </a:r>
            <a:r>
              <a:rPr lang="cs-CZ" dirty="0" err="1" smtClean="0">
                <a:solidFill>
                  <a:srgbClr val="00B050"/>
                </a:solidFill>
              </a:rPr>
              <a:t>heiße</a:t>
            </a:r>
            <a:r>
              <a:rPr lang="cs-CZ" dirty="0" smtClean="0">
                <a:solidFill>
                  <a:srgbClr val="00B050"/>
                </a:solidFill>
              </a:rPr>
              <a:t> ….</a:t>
            </a:r>
          </a:p>
        </p:txBody>
      </p:sp>
    </p:spTree>
    <p:extLst>
      <p:ext uri="{BB962C8B-B14F-4D97-AF65-F5344CB8AC3E}">
        <p14:creationId xmlns:p14="http://schemas.microsoft.com/office/powerpoint/2010/main" val="139734513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C:\Users\08DP\AppData\Local\Microsoft\Windows\Temporary Internet Files\Content.IE5\E9CSUIQ9\MP90039944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048172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63688" y="4005064"/>
            <a:ext cx="583012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        </a:t>
            </a:r>
            <a:r>
              <a:rPr lang="cs-CZ" sz="2400" dirty="0" err="1" smtClean="0"/>
              <a:t>Das</a:t>
            </a:r>
            <a:r>
              <a:rPr lang="cs-CZ" sz="2400" dirty="0" smtClean="0"/>
              <a:t> </a:t>
            </a:r>
            <a:r>
              <a:rPr lang="cs-CZ" sz="2400" dirty="0" err="1" smtClean="0"/>
              <a:t>ist</a:t>
            </a:r>
            <a:r>
              <a:rPr lang="cs-CZ" sz="2400" dirty="0" smtClean="0"/>
              <a:t> </a:t>
            </a:r>
            <a:r>
              <a:rPr lang="cs-CZ" sz="2400" dirty="0" err="1" smtClean="0"/>
              <a:t>meine</a:t>
            </a:r>
            <a:r>
              <a:rPr lang="cs-CZ" sz="2400" dirty="0" smtClean="0"/>
              <a:t> </a:t>
            </a:r>
            <a:r>
              <a:rPr lang="cs-CZ" sz="2400" dirty="0" err="1" smtClean="0"/>
              <a:t>Familie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In der </a:t>
            </a:r>
            <a:r>
              <a:rPr lang="cs-CZ" sz="2400" dirty="0"/>
              <a:t>M</a:t>
            </a:r>
            <a:r>
              <a:rPr lang="cs-CZ" sz="2400" dirty="0" smtClean="0"/>
              <a:t>itte bin </a:t>
            </a:r>
            <a:r>
              <a:rPr lang="cs-CZ" sz="2400" dirty="0" err="1" smtClean="0"/>
              <a:t>ich</a:t>
            </a:r>
            <a:r>
              <a:rPr lang="cs-CZ" sz="2400" dirty="0" smtClean="0"/>
              <a:t>. </a:t>
            </a:r>
            <a:r>
              <a:rPr lang="cs-CZ" sz="2400" dirty="0" err="1" smtClean="0"/>
              <a:t>Ich</a:t>
            </a:r>
            <a:r>
              <a:rPr lang="cs-CZ" sz="2400" dirty="0" smtClean="0"/>
              <a:t> </a:t>
            </a:r>
            <a:r>
              <a:rPr lang="cs-CZ" sz="2400" dirty="0" err="1" smtClean="0"/>
              <a:t>heiße</a:t>
            </a:r>
            <a:r>
              <a:rPr lang="cs-CZ" sz="2400" dirty="0" smtClean="0"/>
              <a:t> Martin.</a:t>
            </a:r>
          </a:p>
          <a:p>
            <a:r>
              <a:rPr lang="cs-CZ" sz="2400" dirty="0" err="1" smtClean="0"/>
              <a:t>Links</a:t>
            </a:r>
            <a:r>
              <a:rPr lang="cs-CZ" sz="2400" dirty="0" smtClean="0"/>
              <a:t> </a:t>
            </a:r>
            <a:r>
              <a:rPr lang="cs-CZ" sz="2400" dirty="0" err="1" smtClean="0"/>
              <a:t>ist</a:t>
            </a:r>
            <a:r>
              <a:rPr lang="cs-CZ" sz="2400" dirty="0" smtClean="0"/>
              <a:t> mein </a:t>
            </a:r>
            <a:r>
              <a:rPr lang="cs-CZ" sz="2400" dirty="0" err="1" smtClean="0"/>
              <a:t>Bruder</a:t>
            </a:r>
            <a:r>
              <a:rPr lang="cs-CZ" sz="2400" dirty="0" smtClean="0"/>
              <a:t>. Er </a:t>
            </a:r>
            <a:r>
              <a:rPr lang="cs-CZ" sz="2400" dirty="0" err="1" smtClean="0"/>
              <a:t>heißt</a:t>
            </a:r>
            <a:r>
              <a:rPr lang="cs-CZ" sz="2400" dirty="0" smtClean="0"/>
              <a:t> Thomas.</a:t>
            </a:r>
          </a:p>
          <a:p>
            <a:r>
              <a:rPr lang="cs-CZ" sz="2400" dirty="0" err="1" smtClean="0"/>
              <a:t>Neben</a:t>
            </a:r>
            <a:r>
              <a:rPr lang="cs-CZ" sz="2400" dirty="0" smtClean="0"/>
              <a:t> </a:t>
            </a:r>
            <a:r>
              <a:rPr lang="cs-CZ" sz="2400" dirty="0" err="1" smtClean="0"/>
              <a:t>ist</a:t>
            </a:r>
            <a:r>
              <a:rPr lang="cs-CZ" sz="2400" dirty="0" smtClean="0"/>
              <a:t> mein Vater. Er </a:t>
            </a:r>
            <a:r>
              <a:rPr lang="cs-CZ" sz="2400" dirty="0" err="1" smtClean="0"/>
              <a:t>heißt</a:t>
            </a:r>
            <a:r>
              <a:rPr lang="cs-CZ" sz="2400" dirty="0" smtClean="0"/>
              <a:t> Paul.</a:t>
            </a:r>
          </a:p>
          <a:p>
            <a:r>
              <a:rPr lang="cs-CZ" sz="2400" dirty="0" err="1" smtClean="0"/>
              <a:t>Neben</a:t>
            </a:r>
            <a:r>
              <a:rPr lang="cs-CZ" sz="2400" dirty="0" smtClean="0"/>
              <a:t> </a:t>
            </a:r>
            <a:r>
              <a:rPr lang="cs-CZ" sz="2400" dirty="0" err="1" smtClean="0"/>
              <a:t>ist</a:t>
            </a:r>
            <a:r>
              <a:rPr lang="cs-CZ" sz="2400" dirty="0" smtClean="0"/>
              <a:t> </a:t>
            </a:r>
            <a:r>
              <a:rPr lang="cs-CZ" sz="2400" dirty="0" err="1" smtClean="0"/>
              <a:t>meine</a:t>
            </a:r>
            <a:r>
              <a:rPr lang="cs-CZ" sz="2400" dirty="0" smtClean="0"/>
              <a:t> </a:t>
            </a:r>
            <a:r>
              <a:rPr lang="cs-CZ" sz="2400" dirty="0" err="1" smtClean="0"/>
              <a:t>Mutter</a:t>
            </a:r>
            <a:r>
              <a:rPr lang="cs-CZ" sz="2400" dirty="0" smtClean="0"/>
              <a:t>. </a:t>
            </a:r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heißt</a:t>
            </a:r>
            <a:r>
              <a:rPr lang="cs-CZ" sz="2400" dirty="0" smtClean="0"/>
              <a:t> Petra.</a:t>
            </a:r>
          </a:p>
          <a:p>
            <a:r>
              <a:rPr lang="cs-CZ" sz="2400" dirty="0" err="1" smtClean="0"/>
              <a:t>Rechts</a:t>
            </a:r>
            <a:r>
              <a:rPr lang="cs-CZ" sz="2400" dirty="0" smtClean="0"/>
              <a:t> </a:t>
            </a:r>
            <a:r>
              <a:rPr lang="cs-CZ" sz="2400" dirty="0" err="1" smtClean="0"/>
              <a:t>ist</a:t>
            </a:r>
            <a:r>
              <a:rPr lang="cs-CZ" sz="2400" dirty="0" smtClean="0"/>
              <a:t> mein </a:t>
            </a:r>
            <a:r>
              <a:rPr lang="cs-CZ" sz="2400" dirty="0" err="1" smtClean="0"/>
              <a:t>Bruder</a:t>
            </a:r>
            <a:r>
              <a:rPr lang="cs-CZ" sz="2400" dirty="0" smtClean="0"/>
              <a:t>. Er </a:t>
            </a:r>
            <a:r>
              <a:rPr lang="cs-CZ" sz="2400" dirty="0" err="1" smtClean="0"/>
              <a:t>heißt</a:t>
            </a:r>
            <a:r>
              <a:rPr lang="cs-CZ" sz="2400" dirty="0" smtClean="0"/>
              <a:t> Andreas.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9785" y="428060"/>
            <a:ext cx="2287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Beschreibe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Bild</a:t>
            </a:r>
            <a:r>
              <a:rPr lang="cs-CZ" dirty="0" smtClean="0"/>
              <a:t>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76674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268759"/>
            <a:ext cx="871296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Citace.</a:t>
            </a:r>
          </a:p>
          <a:p>
            <a:endParaRPr lang="cs-CZ" dirty="0"/>
          </a:p>
          <a:p>
            <a:r>
              <a:rPr lang="cs-CZ" dirty="0" smtClean="0"/>
              <a:t>Text byl </a:t>
            </a:r>
            <a:r>
              <a:rPr lang="cs-CZ" smtClean="0"/>
              <a:t>vytvořen autorem.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Obrázky jsou z otevřené galerie Microsoft Office.</a:t>
            </a:r>
          </a:p>
          <a:p>
            <a:r>
              <a:rPr lang="cs-CZ" dirty="0">
                <a:hlinkClick r:id="rId2"/>
              </a:rPr>
              <a:t>www.office.microsoft.com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4.12.2012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187511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1531</TotalTime>
  <Words>475</Words>
  <Application>Microsoft Office PowerPoint</Application>
  <PresentationFormat>Předvádění na obrazovce (4:3)</PresentationFormat>
  <Paragraphs>306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Human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York</dc:title>
  <dc:creator>E5300</dc:creator>
  <cp:lastModifiedBy>08DP</cp:lastModifiedBy>
  <cp:revision>67</cp:revision>
  <dcterms:created xsi:type="dcterms:W3CDTF">2012-09-23T15:29:12Z</dcterms:created>
  <dcterms:modified xsi:type="dcterms:W3CDTF">2012-12-16T17:15:38Z</dcterms:modified>
</cp:coreProperties>
</file>