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7" r:id="rId2"/>
    <p:sldId id="268" r:id="rId3"/>
    <p:sldId id="256" r:id="rId4"/>
    <p:sldId id="262" r:id="rId5"/>
    <p:sldId id="263" r:id="rId6"/>
    <p:sldId id="270" r:id="rId7"/>
    <p:sldId id="257" r:id="rId8"/>
    <p:sldId id="264" r:id="rId9"/>
    <p:sldId id="271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VY_32_INOVACE_01_ ZEMĚPIS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Amerika </a:t>
          </a:r>
          <a:r>
            <a:rPr lang="cs-CZ" sz="2000" dirty="0" smtClean="0"/>
            <a:t>– slepá mapa - členitost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6528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CF094B-677A-4049-A3A8-E238CEAFBE43}" type="presOf" srcId="{D1D4F407-5343-4D3F-B5B9-D407B03CAEB4}" destId="{AED2198E-93D5-4001-81B4-73124B309672}" srcOrd="1" destOrd="0" presId="urn:microsoft.com/office/officeart/2005/8/layout/target3"/>
    <dgm:cxn modelId="{1911B89D-5B7C-47EC-B108-1A696ADDFA92}" type="presOf" srcId="{D8197B8C-B260-4A16-BDF4-0947B075E274}" destId="{5A5FFA88-C948-4069-8E93-59FA12366E83}" srcOrd="1" destOrd="0" presId="urn:microsoft.com/office/officeart/2005/8/layout/target3"/>
    <dgm:cxn modelId="{707ADCCE-D66F-48F1-90FA-FBFE5AF4D862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AC21B81-6B65-496D-BAA9-F1E16F5B17AF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8A1D649-CA2A-4627-9F4F-8437774CFA59}" type="presOf" srcId="{B651F6E3-6281-48DB-9319-2AEAFDAE7572}" destId="{619D679B-A015-4ECF-8348-D1034C574F40}" srcOrd="0" destOrd="0" presId="urn:microsoft.com/office/officeart/2005/8/layout/target3"/>
    <dgm:cxn modelId="{B3ED0523-3244-4F81-873D-8F6D38EF4B96}" type="presOf" srcId="{D8197B8C-B260-4A16-BDF4-0947B075E274}" destId="{25B08C86-7E15-44DC-BE7F-FFB55DD49D12}" srcOrd="0" destOrd="0" presId="urn:microsoft.com/office/officeart/2005/8/layout/target3"/>
    <dgm:cxn modelId="{3BEB0725-38A5-47DA-BC00-4A3335484216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9FDFCB6-6BA8-4A61-A082-CB56834A8FBF}" type="presOf" srcId="{4C35D32F-0EAB-4CD7-82EE-45574DC2A586}" destId="{890E4F0B-2866-4A3F-A3C7-2A14B1797930}" srcOrd="1" destOrd="0" presId="urn:microsoft.com/office/officeart/2005/8/layout/target3"/>
    <dgm:cxn modelId="{FB2E4636-C316-4BEA-900A-6CDC1B4E2291}" type="presOf" srcId="{4C35D32F-0EAB-4CD7-82EE-45574DC2A586}" destId="{8BEBB6EC-1DAA-4CAC-8A25-BC0FCBD5DBD5}" srcOrd="0" destOrd="0" presId="urn:microsoft.com/office/officeart/2005/8/layout/target3"/>
    <dgm:cxn modelId="{9AC31AE8-F7F8-47B8-8F40-CC7E3C112808}" type="presOf" srcId="{D1B46980-6531-4606-95E6-44980827E919}" destId="{6140AFEC-043D-4C43-A2F9-D0F5331DF3A3}" srcOrd="0" destOrd="0" presId="urn:microsoft.com/office/officeart/2005/8/layout/target3"/>
    <dgm:cxn modelId="{26842B1D-A2B2-4B34-A7BD-5A9B32621AC2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724771F-B5D6-4027-B654-2F14375CC37B}" type="presParOf" srcId="{333A1088-737F-45CB-B68E-254E46348037}" destId="{F5ABB229-8D3B-4694-996A-96F23CF14429}" srcOrd="0" destOrd="0" presId="urn:microsoft.com/office/officeart/2005/8/layout/target3"/>
    <dgm:cxn modelId="{AC7C23AB-71DB-40BF-9657-789D766AFF12}" type="presParOf" srcId="{333A1088-737F-45CB-B68E-254E46348037}" destId="{F41139FD-01EE-4571-8B17-4FB00FC51163}" srcOrd="1" destOrd="0" presId="urn:microsoft.com/office/officeart/2005/8/layout/target3"/>
    <dgm:cxn modelId="{EE4F279E-C699-41DB-881F-4F24B77DFD07}" type="presParOf" srcId="{333A1088-737F-45CB-B68E-254E46348037}" destId="{D005CE8C-CC26-4C3E-AC11-E15060ECD759}" srcOrd="2" destOrd="0" presId="urn:microsoft.com/office/officeart/2005/8/layout/target3"/>
    <dgm:cxn modelId="{F1256EBF-FE80-4C60-B0FB-22EDA5938E6C}" type="presParOf" srcId="{333A1088-737F-45CB-B68E-254E46348037}" destId="{2C702D82-9B77-49B7-9568-BB8EB47C3372}" srcOrd="3" destOrd="0" presId="urn:microsoft.com/office/officeart/2005/8/layout/target3"/>
    <dgm:cxn modelId="{DA0F7A0E-FB2E-4502-8655-DA08ECD3807E}" type="presParOf" srcId="{333A1088-737F-45CB-B68E-254E46348037}" destId="{A52A0455-90FF-4808-ABD0-F02540D31D5A}" srcOrd="4" destOrd="0" presId="urn:microsoft.com/office/officeart/2005/8/layout/target3"/>
    <dgm:cxn modelId="{2BFE6D79-741F-40C6-B252-B60432D4522C}" type="presParOf" srcId="{333A1088-737F-45CB-B68E-254E46348037}" destId="{6140AFEC-043D-4C43-A2F9-D0F5331DF3A3}" srcOrd="5" destOrd="0" presId="urn:microsoft.com/office/officeart/2005/8/layout/target3"/>
    <dgm:cxn modelId="{16C4291C-9C7A-4D4B-A8FF-8552BAC42F4E}" type="presParOf" srcId="{333A1088-737F-45CB-B68E-254E46348037}" destId="{9358AC05-5D7D-4327-9F80-1AD486AEA664}" srcOrd="6" destOrd="0" presId="urn:microsoft.com/office/officeart/2005/8/layout/target3"/>
    <dgm:cxn modelId="{14BE532C-2023-473D-A8EE-97FB83D899AA}" type="presParOf" srcId="{333A1088-737F-45CB-B68E-254E46348037}" destId="{313FC574-E1CD-4FB4-B054-0B805CE0447D}" srcOrd="7" destOrd="0" presId="urn:microsoft.com/office/officeart/2005/8/layout/target3"/>
    <dgm:cxn modelId="{77790E49-EE5C-45D3-810A-6484768E6050}" type="presParOf" srcId="{333A1088-737F-45CB-B68E-254E46348037}" destId="{619D679B-A015-4ECF-8348-D1034C574F40}" srcOrd="8" destOrd="0" presId="urn:microsoft.com/office/officeart/2005/8/layout/target3"/>
    <dgm:cxn modelId="{16225A6F-9C16-4F26-B041-18BF5BC80968}" type="presParOf" srcId="{333A1088-737F-45CB-B68E-254E46348037}" destId="{322283A8-4A27-4CDA-BAE3-F381106A9174}" srcOrd="9" destOrd="0" presId="urn:microsoft.com/office/officeart/2005/8/layout/target3"/>
    <dgm:cxn modelId="{A2BA2CE0-010F-47CF-ACED-B5A8567A23E2}" type="presParOf" srcId="{333A1088-737F-45CB-B68E-254E46348037}" destId="{FFC9F71D-1B4F-4AD9-A4A6-86ADEFC8AF5C}" srcOrd="10" destOrd="0" presId="urn:microsoft.com/office/officeart/2005/8/layout/target3"/>
    <dgm:cxn modelId="{9A2F8D12-37F3-44BE-B42F-385575E541E3}" type="presParOf" srcId="{333A1088-737F-45CB-B68E-254E46348037}" destId="{25B08C86-7E15-44DC-BE7F-FFB55DD49D12}" srcOrd="11" destOrd="0" presId="urn:microsoft.com/office/officeart/2005/8/layout/target3"/>
    <dgm:cxn modelId="{2D2558FF-EF42-412F-A3C7-A15E29F44ABB}" type="presParOf" srcId="{333A1088-737F-45CB-B68E-254E46348037}" destId="{76644BE8-9D7C-4C09-B250-3D10AF48CBB7}" srcOrd="12" destOrd="0" presId="urn:microsoft.com/office/officeart/2005/8/layout/target3"/>
    <dgm:cxn modelId="{9D251D42-C3BC-4002-A48E-B397DC95EEE3}" type="presParOf" srcId="{333A1088-737F-45CB-B68E-254E46348037}" destId="{EE85B701-7295-41C0-BA7A-34D3756A2AE6}" srcOrd="13" destOrd="0" presId="urn:microsoft.com/office/officeart/2005/8/layout/target3"/>
    <dgm:cxn modelId="{14B6BA6B-D291-43FF-87FB-F95A8A277673}" type="presParOf" srcId="{333A1088-737F-45CB-B68E-254E46348037}" destId="{8BEBB6EC-1DAA-4CAC-8A25-BC0FCBD5DBD5}" srcOrd="14" destOrd="0" presId="urn:microsoft.com/office/officeart/2005/8/layout/target3"/>
    <dgm:cxn modelId="{DBE5122A-54A2-4BB5-B0C0-210FAD157D61}" type="presParOf" srcId="{333A1088-737F-45CB-B68E-254E46348037}" destId="{AED2198E-93D5-4001-81B4-73124B309672}" srcOrd="15" destOrd="0" presId="urn:microsoft.com/office/officeart/2005/8/layout/target3"/>
    <dgm:cxn modelId="{F1CECCB7-C294-46C6-BFA3-E8BB4FCE4B71}" type="presParOf" srcId="{333A1088-737F-45CB-B68E-254E46348037}" destId="{2BE915AB-18AA-4053-B92C-3BFC9ED204BB}" srcOrd="16" destOrd="0" presId="urn:microsoft.com/office/officeart/2005/8/layout/target3"/>
    <dgm:cxn modelId="{6330B9D4-6623-4CE8-84DB-72A2E199FE14}" type="presParOf" srcId="{333A1088-737F-45CB-B68E-254E46348037}" destId="{6BB5E863-4638-4E1D-BFDE-399D028AC4ED}" srcOrd="17" destOrd="0" presId="urn:microsoft.com/office/officeart/2005/8/layout/target3"/>
    <dgm:cxn modelId="{C5472104-B62A-466B-BFBA-9246888D03B1}" type="presParOf" srcId="{333A1088-737F-45CB-B68E-254E46348037}" destId="{5A5FFA88-C948-4069-8E93-59FA12366E83}" srcOrd="18" destOrd="0" presId="urn:microsoft.com/office/officeart/2005/8/layout/target3"/>
    <dgm:cxn modelId="{DDF5CE50-2DB7-4058-9F2E-9BD90D4074F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166314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VY_32_INOVACE_01_ ZEMĚPIS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Amerika </a:t>
          </a:r>
          <a:r>
            <a:rPr lang="cs-CZ" sz="2000" kern="1200" dirty="0" smtClean="0"/>
            <a:t>– slepá mapa - členitost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1D4420F-8D8F-4F33-BD3B-88633A4D25D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1880789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6136" y="1340768"/>
            <a:ext cx="8594304" cy="1219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00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760047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Tato prezentace slouží k procvičování orientace na mapě (členitost Ameriky).</a:t>
            </a:r>
          </a:p>
          <a:p>
            <a:endParaRPr lang="cs-CZ" dirty="0" smtClean="0"/>
          </a:p>
          <a:p>
            <a:r>
              <a:rPr lang="cs-CZ" dirty="0" smtClean="0"/>
              <a:t>Žáci pojmenovávají číslem označená místa na mapě  - správné odpovědi </a:t>
            </a:r>
          </a:p>
          <a:p>
            <a:r>
              <a:rPr lang="cs-CZ" dirty="0" smtClean="0"/>
              <a:t>se objevují po kliknutí (snímek 4 a 7).</a:t>
            </a:r>
          </a:p>
          <a:p>
            <a:endParaRPr lang="cs-CZ" dirty="0"/>
          </a:p>
          <a:p>
            <a:r>
              <a:rPr lang="cs-CZ" dirty="0" smtClean="0"/>
              <a:t>Na snímku 5 a 8 přiřazují k jednotlivým zeměpisným názvům čísla z mapy</a:t>
            </a:r>
          </a:p>
          <a:p>
            <a:r>
              <a:rPr lang="cs-CZ" dirty="0" smtClean="0"/>
              <a:t>(kontrola následující snímek).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590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2900" y="1268760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AMERIKA  - ČLENITOST</a:t>
            </a:r>
            <a:endParaRPr lang="cs-CZ" sz="6000" dirty="0"/>
          </a:p>
        </p:txBody>
      </p:sp>
      <p:pic>
        <p:nvPicPr>
          <p:cNvPr id="1035" name="Picture 11" descr="C:\Users\08DP\AppData\Local\Microsoft\Windows\Temporary Internet Files\Content.IE5\258FW9QY\MP9004331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890" y="2420888"/>
            <a:ext cx="4140460" cy="4140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29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46" y="334963"/>
            <a:ext cx="5472608" cy="6339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231" y="522529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154" y="508518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03450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06703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94" y="138232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20888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31" y="174744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745" y="4791093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5733256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11288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857" y="548680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06420" y="548680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42128" y="110670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4405" y="524097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1431" y="138232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510" y="4077072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04597" y="407707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59959" y="261676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19944" y="2439833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572000" y="479109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59959" y="510717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5633" y="5107172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43400" y="5749719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7031" y="1751656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158" y="4261738"/>
            <a:ext cx="1916255" cy="233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284" y="6383632"/>
            <a:ext cx="353011" cy="241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557" y="4483240"/>
            <a:ext cx="354013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145798" y="4420811"/>
            <a:ext cx="4746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13.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46750" y="6319549"/>
            <a:ext cx="46980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99557" y="1068320"/>
            <a:ext cx="2056332" cy="338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  1. Severní ledový oceán</a:t>
            </a:r>
          </a:p>
          <a:p>
            <a:r>
              <a:rPr lang="cs-CZ" sz="1400" dirty="0" smtClean="0"/>
              <a:t>  2. Tichý oceán</a:t>
            </a:r>
          </a:p>
          <a:p>
            <a:r>
              <a:rPr lang="cs-CZ" sz="1400" dirty="0" smtClean="0"/>
              <a:t>  3. Atlantský oceán</a:t>
            </a:r>
          </a:p>
          <a:p>
            <a:r>
              <a:rPr lang="cs-CZ" sz="1400" dirty="0" smtClean="0"/>
              <a:t>  4. Beaufortovo moře</a:t>
            </a:r>
          </a:p>
          <a:p>
            <a:r>
              <a:rPr lang="cs-CZ" sz="1400" dirty="0" smtClean="0"/>
              <a:t>  5. Beringův průliv</a:t>
            </a:r>
          </a:p>
          <a:p>
            <a:r>
              <a:rPr lang="cs-CZ" sz="1400" dirty="0" smtClean="0"/>
              <a:t>  6. </a:t>
            </a:r>
            <a:r>
              <a:rPr lang="cs-CZ" sz="1400" dirty="0" err="1" smtClean="0"/>
              <a:t>Hudsonův</a:t>
            </a:r>
            <a:r>
              <a:rPr lang="cs-CZ" sz="1400" dirty="0" smtClean="0"/>
              <a:t> záliv</a:t>
            </a:r>
          </a:p>
          <a:p>
            <a:r>
              <a:rPr lang="cs-CZ" sz="1400" dirty="0" smtClean="0"/>
              <a:t>  7. Aljašský záliv</a:t>
            </a:r>
          </a:p>
          <a:p>
            <a:r>
              <a:rPr lang="cs-CZ" sz="1400" dirty="0" smtClean="0"/>
              <a:t>  8. Sargasové moře</a:t>
            </a:r>
          </a:p>
          <a:p>
            <a:r>
              <a:rPr lang="cs-CZ" sz="1400" dirty="0" smtClean="0"/>
              <a:t>  9. Mexický záliv</a:t>
            </a:r>
          </a:p>
          <a:p>
            <a:r>
              <a:rPr lang="cs-CZ" sz="1400" dirty="0" smtClean="0"/>
              <a:t>10. Kalifornský záliv</a:t>
            </a:r>
          </a:p>
          <a:p>
            <a:r>
              <a:rPr lang="cs-CZ" sz="1400" dirty="0" smtClean="0"/>
              <a:t>11. Karibské moře</a:t>
            </a:r>
          </a:p>
          <a:p>
            <a:r>
              <a:rPr lang="cs-CZ" sz="1400" dirty="0" smtClean="0"/>
              <a:t>12. Beringovo moře</a:t>
            </a:r>
          </a:p>
          <a:p>
            <a:r>
              <a:rPr lang="cs-CZ" sz="1400" dirty="0" smtClean="0"/>
              <a:t>13. Panamský průplav</a:t>
            </a:r>
          </a:p>
          <a:p>
            <a:r>
              <a:rPr lang="cs-CZ" sz="1400" dirty="0" smtClean="0"/>
              <a:t>14. </a:t>
            </a:r>
            <a:r>
              <a:rPr lang="cs-CZ" sz="1400" dirty="0" err="1" smtClean="0"/>
              <a:t>Drakeův</a:t>
            </a:r>
            <a:r>
              <a:rPr lang="cs-CZ" sz="1400" dirty="0" smtClean="0"/>
              <a:t> průliv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87486" y="197582"/>
            <a:ext cx="34724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názvy oceánů, moří, zálivů, </a:t>
            </a:r>
          </a:p>
          <a:p>
            <a:r>
              <a:rPr lang="cs-CZ" dirty="0" smtClean="0"/>
              <a:t>průlivů a průplavu: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24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46" y="334963"/>
            <a:ext cx="5472608" cy="6339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231" y="522529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154" y="508518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03450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06703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94" y="138232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20888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31" y="174744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745" y="4791093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5733256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11288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857" y="548680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06420" y="548680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42128" y="110670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4405" y="524097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1431" y="138232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510" y="4077072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04597" y="407707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59959" y="261676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19944" y="2439833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572000" y="479109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59959" y="510717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5633" y="5107172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43400" y="5749719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7031" y="1751656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158" y="4261738"/>
            <a:ext cx="1916255" cy="233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284" y="6383632"/>
            <a:ext cx="353011" cy="241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557" y="4483240"/>
            <a:ext cx="354013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145798" y="4420811"/>
            <a:ext cx="4746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13.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46750" y="6319549"/>
            <a:ext cx="46980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33402" y="1195011"/>
            <a:ext cx="2221057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          Atlantský oceán</a:t>
            </a:r>
          </a:p>
          <a:p>
            <a:r>
              <a:rPr lang="cs-CZ" sz="1400" dirty="0" smtClean="0"/>
              <a:t>          Panamský průplav</a:t>
            </a:r>
          </a:p>
          <a:p>
            <a:r>
              <a:rPr lang="cs-CZ" sz="1400" dirty="0" smtClean="0"/>
              <a:t>          Karibské moře</a:t>
            </a:r>
          </a:p>
          <a:p>
            <a:r>
              <a:rPr lang="cs-CZ" sz="1400" dirty="0" smtClean="0"/>
              <a:t>          Beringův průliv</a:t>
            </a:r>
          </a:p>
          <a:p>
            <a:r>
              <a:rPr lang="cs-CZ" sz="1400" dirty="0" smtClean="0"/>
              <a:t>          </a:t>
            </a:r>
            <a:r>
              <a:rPr lang="cs-CZ" sz="1400" dirty="0" err="1" smtClean="0"/>
              <a:t>Hudsonův</a:t>
            </a:r>
            <a:r>
              <a:rPr lang="cs-CZ" sz="1400" dirty="0" smtClean="0"/>
              <a:t> záliv</a:t>
            </a:r>
          </a:p>
          <a:p>
            <a:r>
              <a:rPr lang="cs-CZ" sz="1400" dirty="0" smtClean="0"/>
              <a:t>          Beringovo </a:t>
            </a:r>
            <a:r>
              <a:rPr lang="cs-CZ" sz="1400" dirty="0"/>
              <a:t>moře</a:t>
            </a:r>
          </a:p>
          <a:p>
            <a:r>
              <a:rPr lang="cs-CZ" sz="1400" dirty="0" smtClean="0"/>
              <a:t>          Mexický záliv</a:t>
            </a:r>
          </a:p>
          <a:p>
            <a:r>
              <a:rPr lang="cs-CZ" sz="1400" dirty="0" smtClean="0"/>
              <a:t>          Aljašský záliv</a:t>
            </a:r>
          </a:p>
          <a:p>
            <a:r>
              <a:rPr lang="cs-CZ" sz="1400" dirty="0" smtClean="0"/>
              <a:t>          Beaufortovo moře</a:t>
            </a:r>
          </a:p>
          <a:p>
            <a:r>
              <a:rPr lang="cs-CZ" sz="1400" dirty="0" smtClean="0"/>
              <a:t>          Sargasové moře</a:t>
            </a:r>
          </a:p>
          <a:p>
            <a:r>
              <a:rPr lang="cs-CZ" sz="1400" dirty="0" smtClean="0"/>
              <a:t>          Kalifornský záliv</a:t>
            </a:r>
          </a:p>
          <a:p>
            <a:r>
              <a:rPr lang="cs-CZ" sz="1400" dirty="0" smtClean="0"/>
              <a:t>          Severní </a:t>
            </a:r>
            <a:r>
              <a:rPr lang="cs-CZ" sz="1400" dirty="0"/>
              <a:t>ledový </a:t>
            </a:r>
            <a:r>
              <a:rPr lang="cs-CZ" sz="1400" dirty="0" smtClean="0"/>
              <a:t>oceán</a:t>
            </a:r>
          </a:p>
          <a:p>
            <a:r>
              <a:rPr lang="cs-CZ" sz="1400" dirty="0" smtClean="0"/>
              <a:t>          </a:t>
            </a:r>
            <a:r>
              <a:rPr lang="cs-CZ" sz="1400" dirty="0" err="1" smtClean="0"/>
              <a:t>Drakeův</a:t>
            </a:r>
            <a:r>
              <a:rPr lang="cs-CZ" sz="1400" dirty="0" smtClean="0"/>
              <a:t> průliv</a:t>
            </a:r>
            <a:endParaRPr lang="cs-CZ" sz="1400" dirty="0"/>
          </a:p>
          <a:p>
            <a:r>
              <a:rPr lang="cs-CZ" sz="1400" dirty="0" smtClean="0"/>
              <a:t>          Tichý </a:t>
            </a:r>
            <a:r>
              <a:rPr lang="cs-CZ" sz="1400" dirty="0"/>
              <a:t>oceán</a:t>
            </a:r>
          </a:p>
          <a:p>
            <a:r>
              <a:rPr lang="cs-CZ" sz="1400" dirty="0"/>
              <a:t>  </a:t>
            </a:r>
            <a:r>
              <a:rPr lang="cs-CZ" sz="1400" dirty="0" smtClean="0"/>
              <a:t>  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85254" y="271681"/>
            <a:ext cx="30604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Dopiš čísla, která odpovídají </a:t>
            </a:r>
          </a:p>
          <a:p>
            <a:r>
              <a:rPr lang="cs-CZ" dirty="0" smtClean="0"/>
              <a:t>názvům oceánů, moří, zálivů, </a:t>
            </a:r>
          </a:p>
          <a:p>
            <a:r>
              <a:rPr lang="cs-CZ" dirty="0" smtClean="0"/>
              <a:t>průlivů a průplavu: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66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46" y="334963"/>
            <a:ext cx="5472608" cy="6339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231" y="522529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154" y="508518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03450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06703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94" y="138232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20888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31" y="174744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745" y="4791093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5733256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11288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857" y="548680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06420" y="548680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42128" y="110670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4405" y="524097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1431" y="138232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510" y="4077072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04597" y="407707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59959" y="261676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19944" y="2439833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572000" y="479109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59959" y="510717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5633" y="5107172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43400" y="5749719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7031" y="1751656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158" y="4261738"/>
            <a:ext cx="1916255" cy="233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284" y="6383632"/>
            <a:ext cx="353011" cy="241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557" y="4483240"/>
            <a:ext cx="354013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145798" y="4420811"/>
            <a:ext cx="4746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13.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46750" y="6319549"/>
            <a:ext cx="46980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14.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33402" y="1195011"/>
            <a:ext cx="2190984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  3.    Atlantský oceán</a:t>
            </a:r>
          </a:p>
          <a:p>
            <a:r>
              <a:rPr lang="cs-CZ" sz="1400" dirty="0" smtClean="0"/>
              <a:t>13.    Panamský průplav</a:t>
            </a:r>
          </a:p>
          <a:p>
            <a:r>
              <a:rPr lang="cs-CZ" sz="1400" dirty="0" smtClean="0"/>
              <a:t>11.    Karibské moře</a:t>
            </a:r>
          </a:p>
          <a:p>
            <a:r>
              <a:rPr lang="cs-CZ" sz="1400" dirty="0" smtClean="0"/>
              <a:t>  5.    Beringův průliv</a:t>
            </a:r>
          </a:p>
          <a:p>
            <a:r>
              <a:rPr lang="cs-CZ" sz="1400" dirty="0" smtClean="0"/>
              <a:t>  6.    </a:t>
            </a:r>
            <a:r>
              <a:rPr lang="cs-CZ" sz="1400" dirty="0" err="1" smtClean="0"/>
              <a:t>Hudsonův</a:t>
            </a:r>
            <a:r>
              <a:rPr lang="cs-CZ" sz="1400" dirty="0" smtClean="0"/>
              <a:t> záliv</a:t>
            </a:r>
          </a:p>
          <a:p>
            <a:r>
              <a:rPr lang="cs-CZ" sz="1400" dirty="0" smtClean="0"/>
              <a:t>12.    Beringovo </a:t>
            </a:r>
            <a:r>
              <a:rPr lang="cs-CZ" sz="1400" dirty="0"/>
              <a:t>moře</a:t>
            </a:r>
          </a:p>
          <a:p>
            <a:r>
              <a:rPr lang="cs-CZ" sz="1400" dirty="0" smtClean="0"/>
              <a:t>  9.    Mexický záliv</a:t>
            </a:r>
          </a:p>
          <a:p>
            <a:r>
              <a:rPr lang="cs-CZ" sz="1400" dirty="0" smtClean="0"/>
              <a:t>  7.     Aljašský záliv</a:t>
            </a:r>
          </a:p>
          <a:p>
            <a:r>
              <a:rPr lang="cs-CZ" sz="1400" dirty="0" smtClean="0"/>
              <a:t>  4.    Beaufortovo moře</a:t>
            </a:r>
          </a:p>
          <a:p>
            <a:r>
              <a:rPr lang="cs-CZ" sz="1400" dirty="0" smtClean="0"/>
              <a:t>  8.    Sargasové moře</a:t>
            </a:r>
          </a:p>
          <a:p>
            <a:r>
              <a:rPr lang="cs-CZ" sz="1400" dirty="0" smtClean="0"/>
              <a:t>10.    Kalifornský záliv</a:t>
            </a:r>
          </a:p>
          <a:p>
            <a:r>
              <a:rPr lang="cs-CZ" sz="1400" dirty="0" smtClean="0"/>
              <a:t>  1.    Severní </a:t>
            </a:r>
            <a:r>
              <a:rPr lang="cs-CZ" sz="1400" dirty="0"/>
              <a:t>ledový </a:t>
            </a:r>
            <a:r>
              <a:rPr lang="cs-CZ" sz="1400" dirty="0" smtClean="0"/>
              <a:t>oceán</a:t>
            </a:r>
          </a:p>
          <a:p>
            <a:r>
              <a:rPr lang="cs-CZ" sz="1400" dirty="0" smtClean="0"/>
              <a:t>14.    </a:t>
            </a:r>
            <a:r>
              <a:rPr lang="cs-CZ" sz="1400" dirty="0" err="1" smtClean="0"/>
              <a:t>Drakeův</a:t>
            </a:r>
            <a:r>
              <a:rPr lang="cs-CZ" sz="1400" dirty="0" smtClean="0"/>
              <a:t> průliv</a:t>
            </a:r>
            <a:endParaRPr lang="cs-CZ" sz="1400" dirty="0"/>
          </a:p>
          <a:p>
            <a:r>
              <a:rPr lang="cs-CZ" sz="1400" dirty="0" smtClean="0"/>
              <a:t>  2.    Tichý </a:t>
            </a:r>
            <a:r>
              <a:rPr lang="cs-CZ" sz="1400" dirty="0"/>
              <a:t>oceán</a:t>
            </a:r>
          </a:p>
          <a:p>
            <a:r>
              <a:rPr lang="cs-CZ" sz="1400" dirty="0"/>
              <a:t>  </a:t>
            </a:r>
            <a:r>
              <a:rPr lang="cs-CZ" sz="1400" dirty="0" smtClean="0"/>
              <a:t>  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99557" y="548680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119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828" y="260648"/>
            <a:ext cx="5472608" cy="6339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4852887" y="5318649"/>
            <a:ext cx="432048" cy="3383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+mj-lt"/>
              <a:buAutoNum type="arabicPeriod"/>
            </a:pPr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733" y="545030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554" y="508518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075486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37" y="1942161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2825221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511" y="3140962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5835" y="5291437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608075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933" y="486016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634" y="1751696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333" y="1751695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459959" y="261676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025" y="4258539"/>
            <a:ext cx="1914525" cy="2341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712" y="3421418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2" name="Picture 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304" y="5923277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3" name="Picture 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224" y="608075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4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850" y="4860168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5" name="Picture 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289" y="6288402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6" name="Picture 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235" y="4078080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776160" y="260688"/>
            <a:ext cx="33775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názvy poloostrovů, ostrovů</a:t>
            </a:r>
          </a:p>
          <a:p>
            <a:r>
              <a:rPr lang="cs-CZ" dirty="0" smtClean="0"/>
              <a:t> a souostroví: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9712" y="1075480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53133" y="175134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73181" y="17516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7828" y="193795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68039" y="280143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52511" y="315054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37876" y="3421418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30641" y="509947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41646" y="486431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450212" y="5453871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52356" y="5289333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35183" y="5318649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89690" y="4073873"/>
            <a:ext cx="509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67809" y="4859015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85719" y="5927484"/>
            <a:ext cx="508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977568" y="6296816"/>
            <a:ext cx="503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7394128" y="6099248"/>
            <a:ext cx="470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6207025" y="907019"/>
            <a:ext cx="1960473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200" dirty="0" smtClean="0"/>
              <a:t>Grónsko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Baffinův ostrov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Aljaška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Aleuty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Labrador</a:t>
            </a:r>
          </a:p>
          <a:p>
            <a:pPr marL="342900" indent="-342900">
              <a:buAutoNum type="arabicPeriod"/>
            </a:pPr>
            <a:r>
              <a:rPr lang="cs-CZ" sz="1200" dirty="0" err="1" smtClean="0"/>
              <a:t>Newfounland</a:t>
            </a:r>
            <a:endParaRPr lang="cs-CZ" sz="1200" dirty="0" smtClean="0"/>
          </a:p>
          <a:p>
            <a:pPr marL="342900" indent="-342900">
              <a:buAutoNum type="arabicPeriod"/>
            </a:pPr>
            <a:r>
              <a:rPr lang="cs-CZ" sz="1200" dirty="0" smtClean="0"/>
              <a:t>Nové Skotsko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Kalifornský poloostrov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Florida</a:t>
            </a:r>
          </a:p>
          <a:p>
            <a:pPr marL="342900" indent="-342900">
              <a:buAutoNum type="arabicPeriod"/>
            </a:pPr>
            <a:r>
              <a:rPr lang="cs-CZ" sz="1200" dirty="0" err="1" smtClean="0"/>
              <a:t>Yucatán</a:t>
            </a:r>
            <a:endParaRPr lang="cs-CZ" sz="1200" dirty="0" smtClean="0"/>
          </a:p>
          <a:p>
            <a:pPr marL="342900" indent="-342900">
              <a:buAutoNum type="arabicPeriod"/>
            </a:pPr>
            <a:r>
              <a:rPr lang="cs-CZ" sz="1200" dirty="0" smtClean="0"/>
              <a:t>Velké Antily – Kuba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Velké Antily – Haiti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Malé Antily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Galapágy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Patagonie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Ohňová země</a:t>
            </a:r>
          </a:p>
          <a:p>
            <a:pPr marL="342900" indent="-342900">
              <a:buAutoNum type="arabicPeriod"/>
            </a:pPr>
            <a:r>
              <a:rPr lang="cs-CZ" sz="1200" dirty="0" smtClean="0"/>
              <a:t>Falklandy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1174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4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4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4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4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4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4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0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0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0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0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04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04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04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04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828" y="260648"/>
            <a:ext cx="5472608" cy="6339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4852887" y="5318649"/>
            <a:ext cx="432048" cy="3383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+mj-lt"/>
              <a:buAutoNum type="arabicPeriod"/>
            </a:pPr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733" y="545030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554" y="508518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075486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37" y="1942161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2825221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511" y="3140962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5835" y="5291437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608075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933" y="486016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634" y="1751696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333" y="1751695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459959" y="261676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025" y="4258539"/>
            <a:ext cx="1914525" cy="2341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712" y="3421418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2" name="Picture 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304" y="5923277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3" name="Picture 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224" y="608075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4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850" y="4860168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5" name="Picture 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289" y="6288402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6" name="Picture 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235" y="4078080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776160" y="260688"/>
            <a:ext cx="34944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Dopiš čísla, odpovídající názvům</a:t>
            </a:r>
          </a:p>
          <a:p>
            <a:r>
              <a:rPr lang="cs-CZ" dirty="0" smtClean="0"/>
              <a:t>poloostrovů, ostrovů a souostroví: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9712" y="1075480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53133" y="175134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73181" y="17516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7828" y="193795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68039" y="280143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52511" y="315054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37876" y="3421418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30641" y="509947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41646" y="486431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450212" y="5453871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52356" y="5289333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35183" y="5318649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89690" y="4073873"/>
            <a:ext cx="509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67809" y="4859015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85719" y="5927484"/>
            <a:ext cx="508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977568" y="6296816"/>
            <a:ext cx="503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7394128" y="6099248"/>
            <a:ext cx="470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6207025" y="907019"/>
            <a:ext cx="1922001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        Baffinův ostrov</a:t>
            </a:r>
          </a:p>
          <a:p>
            <a:r>
              <a:rPr lang="cs-CZ" sz="1200" dirty="0" smtClean="0"/>
              <a:t>        Galapágy</a:t>
            </a:r>
          </a:p>
          <a:p>
            <a:r>
              <a:rPr lang="cs-CZ" sz="1200" dirty="0" smtClean="0"/>
              <a:t>        Aleuty</a:t>
            </a:r>
            <a:endParaRPr lang="cs-CZ" sz="1200" dirty="0"/>
          </a:p>
          <a:p>
            <a:r>
              <a:rPr lang="cs-CZ" sz="1200" dirty="0" smtClean="0"/>
              <a:t>        Ohňová </a:t>
            </a:r>
            <a:r>
              <a:rPr lang="cs-CZ" sz="1200" dirty="0"/>
              <a:t>země</a:t>
            </a:r>
          </a:p>
          <a:p>
            <a:r>
              <a:rPr lang="cs-CZ" sz="1200" dirty="0" smtClean="0"/>
              <a:t>        Aljaška</a:t>
            </a:r>
            <a:endParaRPr lang="cs-CZ" sz="1200" dirty="0"/>
          </a:p>
          <a:p>
            <a:r>
              <a:rPr lang="cs-CZ" sz="1200" dirty="0" smtClean="0"/>
              <a:t>        Falklandy</a:t>
            </a:r>
            <a:endParaRPr lang="cs-CZ" sz="1200" dirty="0"/>
          </a:p>
          <a:p>
            <a:r>
              <a:rPr lang="cs-CZ" sz="1200" dirty="0" smtClean="0"/>
              <a:t>        Grónsko</a:t>
            </a:r>
            <a:endParaRPr lang="cs-CZ" sz="1200" dirty="0"/>
          </a:p>
          <a:p>
            <a:r>
              <a:rPr lang="cs-CZ" sz="1200" dirty="0" smtClean="0"/>
              <a:t>        Velké </a:t>
            </a:r>
            <a:r>
              <a:rPr lang="cs-CZ" sz="1200" dirty="0"/>
              <a:t>Antily – Kuba</a:t>
            </a:r>
          </a:p>
          <a:p>
            <a:r>
              <a:rPr lang="cs-CZ" sz="1200" dirty="0" smtClean="0"/>
              <a:t>        Florida</a:t>
            </a:r>
          </a:p>
          <a:p>
            <a:r>
              <a:rPr lang="cs-CZ" sz="1200" dirty="0" smtClean="0"/>
              <a:t>        </a:t>
            </a:r>
            <a:r>
              <a:rPr lang="cs-CZ" sz="1200" dirty="0" err="1" smtClean="0"/>
              <a:t>Newfounland</a:t>
            </a:r>
            <a:endParaRPr lang="cs-CZ" sz="1200" dirty="0" smtClean="0"/>
          </a:p>
          <a:p>
            <a:r>
              <a:rPr lang="cs-CZ" sz="1200" dirty="0" smtClean="0"/>
              <a:t>        Kalifornský poloostrov</a:t>
            </a:r>
          </a:p>
          <a:p>
            <a:r>
              <a:rPr lang="cs-CZ" sz="1200" dirty="0" smtClean="0"/>
              <a:t>        </a:t>
            </a:r>
            <a:r>
              <a:rPr lang="cs-CZ" sz="1200" dirty="0" err="1" smtClean="0"/>
              <a:t>Yucatán</a:t>
            </a:r>
            <a:endParaRPr lang="cs-CZ" sz="1200" dirty="0" smtClean="0"/>
          </a:p>
          <a:p>
            <a:r>
              <a:rPr lang="cs-CZ" sz="1200" dirty="0" smtClean="0"/>
              <a:t>        Nové Skotsko</a:t>
            </a:r>
          </a:p>
          <a:p>
            <a:r>
              <a:rPr lang="cs-CZ" sz="1200" dirty="0" smtClean="0"/>
              <a:t>        Velké Antily – Haiti</a:t>
            </a:r>
          </a:p>
          <a:p>
            <a:r>
              <a:rPr lang="cs-CZ" sz="1200" dirty="0" smtClean="0"/>
              <a:t>        Labrador</a:t>
            </a:r>
          </a:p>
          <a:p>
            <a:r>
              <a:rPr lang="cs-CZ" sz="1200" dirty="0" smtClean="0"/>
              <a:t>        Malé Antily</a:t>
            </a:r>
          </a:p>
          <a:p>
            <a:r>
              <a:rPr lang="cs-CZ" sz="1200" dirty="0" smtClean="0"/>
              <a:t>        Patagonie</a:t>
            </a:r>
          </a:p>
          <a:p>
            <a:endParaRPr lang="cs-CZ" sz="1200" dirty="0"/>
          </a:p>
          <a:p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6488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828" y="260648"/>
            <a:ext cx="5472608" cy="6339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4852887" y="5318649"/>
            <a:ext cx="432048" cy="3383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+mj-lt"/>
              <a:buAutoNum type="arabicPeriod"/>
            </a:pPr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3733" y="545030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554" y="5085184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075486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37" y="1942161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2825221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511" y="3140962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5835" y="5291437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608075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933" y="486016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634" y="1751696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333" y="1751695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459959" y="261676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025" y="4258539"/>
            <a:ext cx="1914525" cy="2341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712" y="3421418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2" name="Picture 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304" y="5923277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3" name="Picture 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224" y="6080759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4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850" y="4860168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5" name="Picture 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289" y="6288402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6" name="Picture 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235" y="4078080"/>
            <a:ext cx="457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429712" y="1075480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53133" y="175134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73181" y="17516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7828" y="193795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68039" y="280143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52511" y="315054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37876" y="3421418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30641" y="509947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41646" y="486431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450212" y="5453871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52356" y="5289333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35183" y="5318649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89690" y="4073873"/>
            <a:ext cx="509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67809" y="4859015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85719" y="5927484"/>
            <a:ext cx="508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977568" y="6296816"/>
            <a:ext cx="503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7394128" y="6099248"/>
            <a:ext cx="470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6207025" y="907019"/>
            <a:ext cx="1934825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  2.   Baffinův ostrov</a:t>
            </a:r>
          </a:p>
          <a:p>
            <a:r>
              <a:rPr lang="cs-CZ" sz="1200" dirty="0" smtClean="0"/>
              <a:t>14.   Galapágy</a:t>
            </a:r>
          </a:p>
          <a:p>
            <a:r>
              <a:rPr lang="cs-CZ" sz="1200" dirty="0" smtClean="0"/>
              <a:t>  4.   Aleuty</a:t>
            </a:r>
            <a:endParaRPr lang="cs-CZ" sz="1200" dirty="0"/>
          </a:p>
          <a:p>
            <a:r>
              <a:rPr lang="cs-CZ" sz="1200" dirty="0" smtClean="0"/>
              <a:t>16.   Ohňová </a:t>
            </a:r>
            <a:r>
              <a:rPr lang="cs-CZ" sz="1200" dirty="0"/>
              <a:t>země</a:t>
            </a:r>
          </a:p>
          <a:p>
            <a:r>
              <a:rPr lang="cs-CZ" sz="1200" dirty="0" smtClean="0"/>
              <a:t>  3.   Aljaška</a:t>
            </a:r>
            <a:endParaRPr lang="cs-CZ" sz="1200" dirty="0"/>
          </a:p>
          <a:p>
            <a:r>
              <a:rPr lang="cs-CZ" sz="1200" dirty="0" smtClean="0"/>
              <a:t>17.   Falklandy</a:t>
            </a:r>
            <a:endParaRPr lang="cs-CZ" sz="1200" dirty="0"/>
          </a:p>
          <a:p>
            <a:r>
              <a:rPr lang="cs-CZ" sz="1200" dirty="0" smtClean="0"/>
              <a:t>  1.   Grónsko</a:t>
            </a:r>
            <a:endParaRPr lang="cs-CZ" sz="1200" dirty="0"/>
          </a:p>
          <a:p>
            <a:r>
              <a:rPr lang="cs-CZ" sz="1200" dirty="0" smtClean="0"/>
              <a:t>11.   Velké </a:t>
            </a:r>
            <a:r>
              <a:rPr lang="cs-CZ" sz="1200" dirty="0"/>
              <a:t>Antily – Kuba</a:t>
            </a:r>
          </a:p>
          <a:p>
            <a:r>
              <a:rPr lang="cs-CZ" sz="1200" dirty="0" smtClean="0"/>
              <a:t>  9.   Florida</a:t>
            </a:r>
          </a:p>
          <a:p>
            <a:r>
              <a:rPr lang="cs-CZ" sz="1200" dirty="0" smtClean="0"/>
              <a:t>  6.   </a:t>
            </a:r>
            <a:r>
              <a:rPr lang="cs-CZ" sz="1200" dirty="0" err="1" smtClean="0"/>
              <a:t>Newfounland</a:t>
            </a:r>
            <a:endParaRPr lang="cs-CZ" sz="1200" dirty="0" smtClean="0"/>
          </a:p>
          <a:p>
            <a:r>
              <a:rPr lang="cs-CZ" sz="1200" dirty="0" smtClean="0"/>
              <a:t>  8.   Kalifornský poloostrov</a:t>
            </a:r>
          </a:p>
          <a:p>
            <a:r>
              <a:rPr lang="cs-CZ" sz="1200" dirty="0" smtClean="0"/>
              <a:t>10.   </a:t>
            </a:r>
            <a:r>
              <a:rPr lang="cs-CZ" sz="1200" dirty="0" err="1" smtClean="0"/>
              <a:t>Yucatán</a:t>
            </a:r>
            <a:endParaRPr lang="cs-CZ" sz="1200" dirty="0" smtClean="0"/>
          </a:p>
          <a:p>
            <a:r>
              <a:rPr lang="cs-CZ" sz="1200" dirty="0" smtClean="0"/>
              <a:t>  7.   Nové Skotsko</a:t>
            </a:r>
          </a:p>
          <a:p>
            <a:r>
              <a:rPr lang="cs-CZ" sz="1200" dirty="0" smtClean="0"/>
              <a:t>12.   Velké Antily – Haiti</a:t>
            </a:r>
          </a:p>
          <a:p>
            <a:r>
              <a:rPr lang="cs-CZ" sz="1200" dirty="0" smtClean="0"/>
              <a:t>  5.   Labrador</a:t>
            </a:r>
          </a:p>
          <a:p>
            <a:r>
              <a:rPr lang="cs-CZ" sz="1200" dirty="0" smtClean="0"/>
              <a:t>13.   Malé Antily</a:t>
            </a:r>
          </a:p>
          <a:p>
            <a:r>
              <a:rPr lang="cs-CZ" sz="1200" dirty="0" smtClean="0"/>
              <a:t>15.   Patagonie</a:t>
            </a:r>
          </a:p>
          <a:p>
            <a:endParaRPr lang="cs-CZ" sz="1200" dirty="0"/>
          </a:p>
          <a:p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255064" y="271736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951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437171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 smtClean="0"/>
          </a:p>
          <a:p>
            <a:r>
              <a:rPr lang="cs-CZ" dirty="0" smtClean="0"/>
              <a:t>Mapy a obrázky: 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Text a popis map je dílem autora.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30.9.2012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11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5815</TotalTime>
  <Words>672</Words>
  <Application>Microsoft Office PowerPoint</Application>
  <PresentationFormat>Předvádění na obrazovce (4:3)</PresentationFormat>
  <Paragraphs>232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08DP</cp:lastModifiedBy>
  <cp:revision>22</cp:revision>
  <dcterms:created xsi:type="dcterms:W3CDTF">2012-09-26T19:33:15Z</dcterms:created>
  <dcterms:modified xsi:type="dcterms:W3CDTF">2012-12-10T22:30:00Z</dcterms:modified>
</cp:coreProperties>
</file>