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notesMasterIdLst>
    <p:notesMasterId r:id="rId12"/>
  </p:notesMasterIdLst>
  <p:sldIdLst>
    <p:sldId id="257" r:id="rId2"/>
    <p:sldId id="265" r:id="rId3"/>
    <p:sldId id="266" r:id="rId4"/>
    <p:sldId id="260" r:id="rId5"/>
    <p:sldId id="261" r:id="rId6"/>
    <p:sldId id="262" r:id="rId7"/>
    <p:sldId id="259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 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Amerika </a:t>
          </a:r>
          <a:r>
            <a:rPr lang="cs-CZ" sz="2000" dirty="0" smtClean="0"/>
            <a:t>– slepá mapa - povrch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6528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69B7D4-F05E-4298-AFCF-5FFD291ADC40}" type="presOf" srcId="{B651F6E3-6281-48DB-9319-2AEAFDAE7572}" destId="{619D679B-A015-4ECF-8348-D1034C574F40}" srcOrd="0" destOrd="0" presId="urn:microsoft.com/office/officeart/2005/8/layout/target3"/>
    <dgm:cxn modelId="{2F177DC1-C74A-4BAA-8838-AEDC0CC93F68}" type="presOf" srcId="{D8197B8C-B260-4A16-BDF4-0947B075E274}" destId="{25B08C86-7E15-44DC-BE7F-FFB55DD49D12}" srcOrd="0" destOrd="0" presId="urn:microsoft.com/office/officeart/2005/8/layout/target3"/>
    <dgm:cxn modelId="{40262C6C-6844-4EDF-A17D-7AAF85B6093D}" type="presOf" srcId="{D8197B8C-B260-4A16-BDF4-0947B075E274}" destId="{5A5FFA88-C948-4069-8E93-59FA12366E83}" srcOrd="1" destOrd="0" presId="urn:microsoft.com/office/officeart/2005/8/layout/target3"/>
    <dgm:cxn modelId="{C1D18CDC-E3F8-4AD4-B0CA-8177C694D6E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33D013-CFB8-405F-A5A9-0F9BE88D0E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C84963-83EE-4DAB-9D28-C9E12D1B8721}" type="presOf" srcId="{D1B46980-6531-4606-95E6-44980827E919}" destId="{2BE915AB-18AA-4053-B92C-3BFC9ED204BB}" srcOrd="1" destOrd="0" presId="urn:microsoft.com/office/officeart/2005/8/layout/target3"/>
    <dgm:cxn modelId="{AAFD2DF6-7EB4-481A-A809-4142974B9616}" type="presOf" srcId="{4C35D32F-0EAB-4CD7-82EE-45574DC2A586}" destId="{8BEBB6EC-1DAA-4CAC-8A25-BC0FCBD5DBD5}" srcOrd="0" destOrd="0" presId="urn:microsoft.com/office/officeart/2005/8/layout/target3"/>
    <dgm:cxn modelId="{53214D15-89E3-4889-AE75-B373DF22DAD5}" type="presOf" srcId="{D1D4F407-5343-4D3F-B5B9-D407B03CAEB4}" destId="{D005CE8C-CC26-4C3E-AC11-E15060ECD759}" srcOrd="0" destOrd="0" presId="urn:microsoft.com/office/officeart/2005/8/layout/target3"/>
    <dgm:cxn modelId="{92C73EE6-E5C6-41C0-B2D2-E0E6C0ED4E0B}" type="presOf" srcId="{757F3AB3-0718-4624-B441-E567A8F0AB56}" destId="{333A1088-737F-45CB-B68E-254E46348037}" srcOrd="0" destOrd="0" presId="urn:microsoft.com/office/officeart/2005/8/layout/target3"/>
    <dgm:cxn modelId="{BDA358AA-AA60-4AEE-9EED-11D98E83635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00B062-78A4-45DB-8868-99FEB02429E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F47D03-0C31-4A49-A17E-17B1D86D0A51}" type="presParOf" srcId="{333A1088-737F-45CB-B68E-254E46348037}" destId="{F5ABB229-8D3B-4694-996A-96F23CF14429}" srcOrd="0" destOrd="0" presId="urn:microsoft.com/office/officeart/2005/8/layout/target3"/>
    <dgm:cxn modelId="{790045DA-76E9-407D-91D0-5D42C43A57C4}" type="presParOf" srcId="{333A1088-737F-45CB-B68E-254E46348037}" destId="{F41139FD-01EE-4571-8B17-4FB00FC51163}" srcOrd="1" destOrd="0" presId="urn:microsoft.com/office/officeart/2005/8/layout/target3"/>
    <dgm:cxn modelId="{0E9DBD50-31FF-4FE0-B040-F22BFBEFE02F}" type="presParOf" srcId="{333A1088-737F-45CB-B68E-254E46348037}" destId="{D005CE8C-CC26-4C3E-AC11-E15060ECD759}" srcOrd="2" destOrd="0" presId="urn:microsoft.com/office/officeart/2005/8/layout/target3"/>
    <dgm:cxn modelId="{82189DFC-BE26-4F01-AD4A-F97406059B3E}" type="presParOf" srcId="{333A1088-737F-45CB-B68E-254E46348037}" destId="{2C702D82-9B77-49B7-9568-BB8EB47C3372}" srcOrd="3" destOrd="0" presId="urn:microsoft.com/office/officeart/2005/8/layout/target3"/>
    <dgm:cxn modelId="{9974C590-BF95-43DB-A7C8-52C2599A8CA0}" type="presParOf" srcId="{333A1088-737F-45CB-B68E-254E46348037}" destId="{A52A0455-90FF-4808-ABD0-F02540D31D5A}" srcOrd="4" destOrd="0" presId="urn:microsoft.com/office/officeart/2005/8/layout/target3"/>
    <dgm:cxn modelId="{76FDC03B-9862-4668-A373-4545672F1C26}" type="presParOf" srcId="{333A1088-737F-45CB-B68E-254E46348037}" destId="{6140AFEC-043D-4C43-A2F9-D0F5331DF3A3}" srcOrd="5" destOrd="0" presId="urn:microsoft.com/office/officeart/2005/8/layout/target3"/>
    <dgm:cxn modelId="{98B01346-3AFA-4ADC-AE9D-7FF1B2F4DBE1}" type="presParOf" srcId="{333A1088-737F-45CB-B68E-254E46348037}" destId="{9358AC05-5D7D-4327-9F80-1AD486AEA664}" srcOrd="6" destOrd="0" presId="urn:microsoft.com/office/officeart/2005/8/layout/target3"/>
    <dgm:cxn modelId="{AAF514D0-A87B-4DA4-8D8B-8CC72BECFEE7}" type="presParOf" srcId="{333A1088-737F-45CB-B68E-254E46348037}" destId="{313FC574-E1CD-4FB4-B054-0B805CE0447D}" srcOrd="7" destOrd="0" presId="urn:microsoft.com/office/officeart/2005/8/layout/target3"/>
    <dgm:cxn modelId="{8C1522C8-6DBC-46E1-8AE8-4C7D85EFEE18}" type="presParOf" srcId="{333A1088-737F-45CB-B68E-254E46348037}" destId="{619D679B-A015-4ECF-8348-D1034C574F40}" srcOrd="8" destOrd="0" presId="urn:microsoft.com/office/officeart/2005/8/layout/target3"/>
    <dgm:cxn modelId="{04C48395-85FC-41F2-B878-42FF24266CC0}" type="presParOf" srcId="{333A1088-737F-45CB-B68E-254E46348037}" destId="{322283A8-4A27-4CDA-BAE3-F381106A9174}" srcOrd="9" destOrd="0" presId="urn:microsoft.com/office/officeart/2005/8/layout/target3"/>
    <dgm:cxn modelId="{E4EA0F2B-CFBD-4F30-8D0F-CC573C3B5A7A}" type="presParOf" srcId="{333A1088-737F-45CB-B68E-254E46348037}" destId="{FFC9F71D-1B4F-4AD9-A4A6-86ADEFC8AF5C}" srcOrd="10" destOrd="0" presId="urn:microsoft.com/office/officeart/2005/8/layout/target3"/>
    <dgm:cxn modelId="{B0AA8724-543B-46B8-8B29-441BF1D5A78B}" type="presParOf" srcId="{333A1088-737F-45CB-B68E-254E46348037}" destId="{25B08C86-7E15-44DC-BE7F-FFB55DD49D12}" srcOrd="11" destOrd="0" presId="urn:microsoft.com/office/officeart/2005/8/layout/target3"/>
    <dgm:cxn modelId="{DF007D98-256A-4FC1-ABF8-3047935AAA5B}" type="presParOf" srcId="{333A1088-737F-45CB-B68E-254E46348037}" destId="{76644BE8-9D7C-4C09-B250-3D10AF48CBB7}" srcOrd="12" destOrd="0" presId="urn:microsoft.com/office/officeart/2005/8/layout/target3"/>
    <dgm:cxn modelId="{D4AD5380-A433-4A59-8F02-80706369ADF8}" type="presParOf" srcId="{333A1088-737F-45CB-B68E-254E46348037}" destId="{EE85B701-7295-41C0-BA7A-34D3756A2AE6}" srcOrd="13" destOrd="0" presId="urn:microsoft.com/office/officeart/2005/8/layout/target3"/>
    <dgm:cxn modelId="{415004ED-A1DF-4852-90F4-32212EC72135}" type="presParOf" srcId="{333A1088-737F-45CB-B68E-254E46348037}" destId="{8BEBB6EC-1DAA-4CAC-8A25-BC0FCBD5DBD5}" srcOrd="14" destOrd="0" presId="urn:microsoft.com/office/officeart/2005/8/layout/target3"/>
    <dgm:cxn modelId="{3FF4FC4B-54E8-42D0-8AA0-B75C4F832491}" type="presParOf" srcId="{333A1088-737F-45CB-B68E-254E46348037}" destId="{AED2198E-93D5-4001-81B4-73124B309672}" srcOrd="15" destOrd="0" presId="urn:microsoft.com/office/officeart/2005/8/layout/target3"/>
    <dgm:cxn modelId="{42F6B7A2-C144-4476-BF47-CBD30316540E}" type="presParOf" srcId="{333A1088-737F-45CB-B68E-254E46348037}" destId="{2BE915AB-18AA-4053-B92C-3BFC9ED204BB}" srcOrd="16" destOrd="0" presId="urn:microsoft.com/office/officeart/2005/8/layout/target3"/>
    <dgm:cxn modelId="{63EC8EDF-E50C-4EB2-B5E4-02333CD557F2}" type="presParOf" srcId="{333A1088-737F-45CB-B68E-254E46348037}" destId="{6BB5E863-4638-4E1D-BFDE-399D028AC4ED}" srcOrd="17" destOrd="0" presId="urn:microsoft.com/office/officeart/2005/8/layout/target3"/>
    <dgm:cxn modelId="{6E840383-558F-4200-997C-B417B8B16E7E}" type="presParOf" srcId="{333A1088-737F-45CB-B68E-254E46348037}" destId="{5A5FFA88-C948-4069-8E93-59FA12366E83}" srcOrd="18" destOrd="0" presId="urn:microsoft.com/office/officeart/2005/8/layout/target3"/>
    <dgm:cxn modelId="{F312ABDF-2159-4A43-AA27-59D382291B8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5BE445-54B2-401D-8A08-BB248150E0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CFF4272-2CA3-493E-9A3F-A5E1DE7A9369}">
      <dgm:prSet/>
      <dgm:spPr/>
      <dgm:t>
        <a:bodyPr/>
        <a:lstStyle/>
        <a:p>
          <a:pPr rtl="0"/>
          <a:r>
            <a:rPr lang="cs-CZ" smtClean="0"/>
            <a:t>PO</a:t>
          </a:r>
          <a:endParaRPr lang="cs-CZ"/>
        </a:p>
      </dgm:t>
    </dgm:pt>
    <dgm:pt modelId="{6091B713-8EE9-46A0-A344-AE9FA7008BE5}" type="parTrans" cxnId="{5B48374C-4FDD-41FD-AFFA-F1FA5DA837FD}">
      <dgm:prSet/>
      <dgm:spPr/>
      <dgm:t>
        <a:bodyPr/>
        <a:lstStyle/>
        <a:p>
          <a:endParaRPr lang="cs-CZ"/>
        </a:p>
      </dgm:t>
    </dgm:pt>
    <dgm:pt modelId="{9B3F11E3-9B40-425B-B760-0DE1DCB73FD8}" type="sibTrans" cxnId="{5B48374C-4FDD-41FD-AFFA-F1FA5DA837FD}">
      <dgm:prSet/>
      <dgm:spPr/>
      <dgm:t>
        <a:bodyPr/>
        <a:lstStyle/>
        <a:p>
          <a:endParaRPr lang="cs-CZ"/>
        </a:p>
      </dgm:t>
    </dgm:pt>
    <dgm:pt modelId="{A741376D-1D81-44D0-A36B-EFF2751727F1}" type="pres">
      <dgm:prSet presAssocID="{2F5BE445-54B2-401D-8A08-BB248150E04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CD7360-96FA-4930-84B7-E4BD652B64FB}" type="pres">
      <dgm:prSet presAssocID="{8CFF4272-2CA3-493E-9A3F-A5E1DE7A936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D6A22F-D41C-4FD9-A68D-3858CCE79AA7}" type="presOf" srcId="{2F5BE445-54B2-401D-8A08-BB248150E04B}" destId="{A741376D-1D81-44D0-A36B-EFF2751727F1}" srcOrd="0" destOrd="0" presId="urn:microsoft.com/office/officeart/2005/8/layout/vList2"/>
    <dgm:cxn modelId="{97BA6AE1-76AA-45E5-B77E-E07A4EF58E6F}" type="presOf" srcId="{8CFF4272-2CA3-493E-9A3F-A5E1DE7A9369}" destId="{C0CD7360-96FA-4930-84B7-E4BD652B64FB}" srcOrd="0" destOrd="0" presId="urn:microsoft.com/office/officeart/2005/8/layout/vList2"/>
    <dgm:cxn modelId="{5B48374C-4FDD-41FD-AFFA-F1FA5DA837FD}" srcId="{2F5BE445-54B2-401D-8A08-BB248150E04B}" destId="{8CFF4272-2CA3-493E-9A3F-A5E1DE7A9369}" srcOrd="0" destOrd="0" parTransId="{6091B713-8EE9-46A0-A344-AE9FA7008BE5}" sibTransId="{9B3F11E3-9B40-425B-B760-0DE1DCB73FD8}"/>
    <dgm:cxn modelId="{E6C41AC8-537D-421A-A96D-338C65CB2249}" type="presParOf" srcId="{A741376D-1D81-44D0-A36B-EFF2751727F1}" destId="{C0CD7360-96FA-4930-84B7-E4BD652B64F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5BE445-54B2-401D-8A08-BB248150E0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CFF4272-2CA3-493E-9A3F-A5E1DE7A9369}">
      <dgm:prSet/>
      <dgm:spPr/>
      <dgm:t>
        <a:bodyPr/>
        <a:lstStyle/>
        <a:p>
          <a:pPr rtl="0"/>
          <a:r>
            <a:rPr lang="cs-CZ" smtClean="0"/>
            <a:t>PO</a:t>
          </a:r>
          <a:endParaRPr lang="cs-CZ"/>
        </a:p>
      </dgm:t>
    </dgm:pt>
    <dgm:pt modelId="{6091B713-8EE9-46A0-A344-AE9FA7008BE5}" type="parTrans" cxnId="{5B48374C-4FDD-41FD-AFFA-F1FA5DA837FD}">
      <dgm:prSet/>
      <dgm:spPr/>
      <dgm:t>
        <a:bodyPr/>
        <a:lstStyle/>
        <a:p>
          <a:endParaRPr lang="cs-CZ"/>
        </a:p>
      </dgm:t>
    </dgm:pt>
    <dgm:pt modelId="{9B3F11E3-9B40-425B-B760-0DE1DCB73FD8}" type="sibTrans" cxnId="{5B48374C-4FDD-41FD-AFFA-F1FA5DA837FD}">
      <dgm:prSet/>
      <dgm:spPr/>
      <dgm:t>
        <a:bodyPr/>
        <a:lstStyle/>
        <a:p>
          <a:endParaRPr lang="cs-CZ"/>
        </a:p>
      </dgm:t>
    </dgm:pt>
    <dgm:pt modelId="{A741376D-1D81-44D0-A36B-EFF2751727F1}" type="pres">
      <dgm:prSet presAssocID="{2F5BE445-54B2-401D-8A08-BB248150E04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CD7360-96FA-4930-84B7-E4BD652B64FB}" type="pres">
      <dgm:prSet presAssocID="{8CFF4272-2CA3-493E-9A3F-A5E1DE7A936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B42A99-6629-4106-B630-C3159E127BE0}" type="presOf" srcId="{8CFF4272-2CA3-493E-9A3F-A5E1DE7A9369}" destId="{C0CD7360-96FA-4930-84B7-E4BD652B64FB}" srcOrd="0" destOrd="0" presId="urn:microsoft.com/office/officeart/2005/8/layout/vList2"/>
    <dgm:cxn modelId="{34BFE9DB-7348-4276-880C-11999979C9C4}" type="presOf" srcId="{2F5BE445-54B2-401D-8A08-BB248150E04B}" destId="{A741376D-1D81-44D0-A36B-EFF2751727F1}" srcOrd="0" destOrd="0" presId="urn:microsoft.com/office/officeart/2005/8/layout/vList2"/>
    <dgm:cxn modelId="{5B48374C-4FDD-41FD-AFFA-F1FA5DA837FD}" srcId="{2F5BE445-54B2-401D-8A08-BB248150E04B}" destId="{8CFF4272-2CA3-493E-9A3F-A5E1DE7A9369}" srcOrd="0" destOrd="0" parTransId="{6091B713-8EE9-46A0-A344-AE9FA7008BE5}" sibTransId="{9B3F11E3-9B40-425B-B760-0DE1DCB73FD8}"/>
    <dgm:cxn modelId="{E11F71F3-9DCE-4551-91FF-F0128DB292E1}" type="presParOf" srcId="{A741376D-1D81-44D0-A36B-EFF2751727F1}" destId="{C0CD7360-96FA-4930-84B7-E4BD652B64F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6631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 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Amerika </a:t>
          </a:r>
          <a:r>
            <a:rPr lang="cs-CZ" sz="2000" kern="1200" dirty="0" smtClean="0"/>
            <a:t>– slepá mapa - povrch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D7360-96FA-4930-84B7-E4BD652B64FB}">
      <dsp:nvSpPr>
        <dsp:cNvPr id="0" name=""/>
        <dsp:cNvSpPr/>
      </dsp:nvSpPr>
      <dsp:spPr>
        <a:xfrm>
          <a:off x="0" y="235586"/>
          <a:ext cx="72008" cy="1751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l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smtClean="0"/>
            <a:t>PO</a:t>
          </a:r>
          <a:endParaRPr lang="cs-CZ" sz="500" kern="1200"/>
        </a:p>
      </dsp:txBody>
      <dsp:txXfrm>
        <a:off x="3515" y="239101"/>
        <a:ext cx="64978" cy="1681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D7360-96FA-4930-84B7-E4BD652B64FB}">
      <dsp:nvSpPr>
        <dsp:cNvPr id="0" name=""/>
        <dsp:cNvSpPr/>
      </dsp:nvSpPr>
      <dsp:spPr>
        <a:xfrm>
          <a:off x="0" y="235586"/>
          <a:ext cx="72008" cy="1751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l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" kern="1200" smtClean="0"/>
            <a:t>PO</a:t>
          </a:r>
          <a:endParaRPr lang="cs-CZ" sz="500" kern="1200"/>
        </a:p>
      </dsp:txBody>
      <dsp:txXfrm>
        <a:off x="3515" y="239101"/>
        <a:ext cx="64978" cy="1681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138B4-632F-4393-AE90-0AF43007A6D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28D23-66E2-463B-9F15-1BAC32840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46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C28D23-66E2-463B-9F15-1BAC3284002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548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C28D23-66E2-463B-9F15-1BAC3284002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548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C28D23-66E2-463B-9F15-1BAC3284002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548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27090-DB47-4323-B787-48BFF6BC387D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966EC9-A62B-40FD-86CE-AB1F7CF47B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_America_laea_relief_location_map.jpg" TargetMode="External"/><Relationship Id="rId2" Type="http://schemas.openxmlformats.org/officeDocument/2006/relationships/hyperlink" Target="http://cs.wikipedia.org/wiki/Soubor:North_America_laea_relief_location_map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5259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37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40078"/>
            <a:ext cx="72946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Tato prezentace slouží k procvičování orientace na mapě (povrch</a:t>
            </a:r>
          </a:p>
          <a:p>
            <a:r>
              <a:rPr lang="cs-CZ" dirty="0" smtClean="0"/>
              <a:t>Ameriky).</a:t>
            </a:r>
          </a:p>
          <a:p>
            <a:endParaRPr lang="cs-CZ" dirty="0" smtClean="0"/>
          </a:p>
          <a:p>
            <a:r>
              <a:rPr lang="cs-CZ" dirty="0" smtClean="0"/>
              <a:t>Žáci pojmenovávají číslem označená místa na mapě  - správné odpovědi </a:t>
            </a:r>
          </a:p>
          <a:p>
            <a:r>
              <a:rPr lang="cs-CZ" dirty="0" smtClean="0"/>
              <a:t>se objevují po kliknutí (snímek 4 a 7).</a:t>
            </a:r>
          </a:p>
          <a:p>
            <a:endParaRPr lang="cs-CZ" dirty="0" smtClean="0"/>
          </a:p>
          <a:p>
            <a:r>
              <a:rPr lang="cs-CZ" dirty="0" smtClean="0"/>
              <a:t>Na snímku 5 a 8 přiřazují k jednotlivým zeměpisným názvům čísla z mapy</a:t>
            </a:r>
          </a:p>
          <a:p>
            <a:r>
              <a:rPr lang="cs-CZ" dirty="0" smtClean="0"/>
              <a:t>(kontrola následující snímek).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49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13968" y="1484784"/>
            <a:ext cx="54996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POVRCH AMERIKY</a:t>
            </a:r>
            <a:endParaRPr lang="cs-CZ" sz="5400" dirty="0"/>
          </a:p>
        </p:txBody>
      </p:sp>
      <p:pic>
        <p:nvPicPr>
          <p:cNvPr id="4104" name="Picture 8" descr="C:\Users\08DP\AppData\Local\Microsoft\Windows\Temporary Internet Files\Content.IE5\AQNIYB6N\MP9002009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791" y="3163990"/>
            <a:ext cx="3875256" cy="256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DP\AppData\Local\Microsoft\Windows\Temporary Internet Files\Content.IE5\DEA9ZXBM\MP9004383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59643"/>
            <a:ext cx="3847217" cy="25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50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16" y="1227257"/>
            <a:ext cx="5456237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2281" y="467380"/>
            <a:ext cx="6683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SEVERNÍ AMERIKY -  doplň názvy pohoří, hor, rovin, nížin…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138434" y="409348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2748723" y="566124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1531162" y="2276872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678494" y="4279007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2547590" y="39649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204830" y="3709219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1836489" y="3348410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3138434" y="4543995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3666356" y="4808983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3108763" y="3327780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2024896" y="44115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829492" y="329623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31162" y="22247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07936" y="366557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64870" y="391272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38434" y="40291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93120" y="421380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44814" y="4358476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20575" y="32687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61508" y="47278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74826" y="4491823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88942" y="56174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1628800"/>
            <a:ext cx="253146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Kordillery</a:t>
            </a:r>
          </a:p>
          <a:p>
            <a:pPr marL="342900" indent="-342900">
              <a:buAutoNum type="arabicPeriod"/>
            </a:pPr>
            <a:r>
              <a:rPr lang="cs-CZ" dirty="0" smtClean="0"/>
              <a:t>Mount </a:t>
            </a:r>
            <a:r>
              <a:rPr lang="cs-CZ" dirty="0" err="1" smtClean="0"/>
              <a:t>McKinley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Skalnaté hory</a:t>
            </a:r>
          </a:p>
          <a:p>
            <a:pPr marL="342900" indent="-342900">
              <a:buAutoNum type="arabicPeriod"/>
            </a:pPr>
            <a:r>
              <a:rPr lang="cs-CZ" dirty="0" smtClean="0"/>
              <a:t>Velké planiny</a:t>
            </a:r>
          </a:p>
          <a:p>
            <a:pPr marL="342900" indent="-342900">
              <a:buAutoNum type="arabicPeriod"/>
            </a:pPr>
            <a:r>
              <a:rPr lang="cs-CZ" dirty="0" smtClean="0"/>
              <a:t>Centrální roviny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Appalačské</a:t>
            </a:r>
            <a:r>
              <a:rPr lang="cs-CZ" dirty="0" smtClean="0"/>
              <a:t> pohoří</a:t>
            </a:r>
          </a:p>
          <a:p>
            <a:pPr marL="342900" indent="-342900">
              <a:buAutoNum type="arabicPeriod"/>
            </a:pPr>
            <a:r>
              <a:rPr lang="cs-CZ" dirty="0" smtClean="0"/>
              <a:t>Grand Canyon</a:t>
            </a:r>
          </a:p>
          <a:p>
            <a:pPr marL="342900" indent="-342900">
              <a:buAutoNum type="arabicPeriod"/>
            </a:pPr>
            <a:r>
              <a:rPr lang="cs-CZ" dirty="0" smtClean="0"/>
              <a:t>Arktická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Pobřežní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Mississippská nížina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Popocatepetl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84168" y="6093296"/>
            <a:ext cx="865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06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16" y="1227257"/>
            <a:ext cx="5456237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/>
        </p:nvGraphicFramePr>
        <p:xfrm>
          <a:off x="971600" y="476672"/>
          <a:ext cx="72008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2281" y="467380"/>
            <a:ext cx="641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SEVERNÍ AMERIKY -  doplň čísla odpovídající názvům: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138434" y="409348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2748723" y="566124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1531162" y="2276872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678494" y="4279007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2547590" y="39649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204830" y="3709219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1836489" y="3348410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3138434" y="4543995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3666356" y="4808983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3108763" y="3327780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2024896" y="44115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829492" y="329623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31162" y="22247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07936" y="366557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64870" y="391272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38434" y="40291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93120" y="421380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44814" y="4358476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20575" y="32687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61508" y="47278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74826" y="4491823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88942" y="56174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1628800"/>
            <a:ext cx="253146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Grand Canyon</a:t>
            </a:r>
          </a:p>
          <a:p>
            <a:r>
              <a:rPr lang="cs-CZ" dirty="0" smtClean="0"/>
              <a:t>      Centrální roviny</a:t>
            </a:r>
          </a:p>
          <a:p>
            <a:r>
              <a:rPr lang="cs-CZ" dirty="0" smtClean="0"/>
              <a:t>      Mississippská nížina</a:t>
            </a:r>
          </a:p>
          <a:p>
            <a:r>
              <a:rPr lang="cs-CZ" dirty="0" smtClean="0"/>
              <a:t>      Kordillery</a:t>
            </a:r>
          </a:p>
          <a:p>
            <a:r>
              <a:rPr lang="cs-CZ" dirty="0" smtClean="0"/>
              <a:t>      Velké planiny</a:t>
            </a:r>
          </a:p>
          <a:p>
            <a:r>
              <a:rPr lang="cs-CZ" dirty="0" smtClean="0"/>
              <a:t>      Arktická nížina</a:t>
            </a:r>
          </a:p>
          <a:p>
            <a:r>
              <a:rPr lang="cs-CZ" dirty="0" smtClean="0"/>
              <a:t>      Pobřežní nížina</a:t>
            </a:r>
          </a:p>
          <a:p>
            <a:r>
              <a:rPr lang="cs-CZ" dirty="0" smtClean="0"/>
              <a:t>      </a:t>
            </a:r>
            <a:r>
              <a:rPr lang="cs-CZ" dirty="0" err="1" smtClean="0"/>
              <a:t>Popocatepetl</a:t>
            </a:r>
            <a:endParaRPr lang="cs-CZ" dirty="0" smtClean="0"/>
          </a:p>
          <a:p>
            <a:r>
              <a:rPr lang="cs-CZ" dirty="0" smtClean="0"/>
              <a:t>      Mount </a:t>
            </a:r>
            <a:r>
              <a:rPr lang="cs-CZ" dirty="0" err="1" smtClean="0"/>
              <a:t>McKinley</a:t>
            </a:r>
            <a:endParaRPr lang="cs-CZ" dirty="0" smtClean="0"/>
          </a:p>
          <a:p>
            <a:r>
              <a:rPr lang="cs-CZ" dirty="0" smtClean="0"/>
              <a:t>      </a:t>
            </a:r>
            <a:r>
              <a:rPr lang="cs-CZ" dirty="0" err="1" smtClean="0"/>
              <a:t>Appalačské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      Skalnaté hory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29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16" y="1227257"/>
            <a:ext cx="5456237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/>
        </p:nvGraphicFramePr>
        <p:xfrm>
          <a:off x="971600" y="476672"/>
          <a:ext cx="72008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2281" y="467380"/>
            <a:ext cx="3780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SEVERNÍ AMERIKY – řešení: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138434" y="409348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2748723" y="5661248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1531162" y="2276872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3678494" y="4279007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2547590" y="39649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204830" y="3709219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1836489" y="3348410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3138434" y="4543995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3666356" y="4808983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3108763" y="3327780"/>
            <a:ext cx="360040" cy="264988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2024896" y="4411501"/>
            <a:ext cx="360040" cy="26498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829492" y="329623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31162" y="22247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07936" y="366557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64870" y="391272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38434" y="40291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93120" y="421380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44814" y="4358476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20575" y="32687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61508" y="47278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74826" y="4491823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88942" y="561745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1628800"/>
            <a:ext cx="256249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7. Grand Canyon</a:t>
            </a:r>
          </a:p>
          <a:p>
            <a:r>
              <a:rPr lang="cs-CZ" dirty="0" smtClean="0"/>
              <a:t>  5. Centrální roviny</a:t>
            </a:r>
          </a:p>
          <a:p>
            <a:r>
              <a:rPr lang="cs-CZ" dirty="0" smtClean="0"/>
              <a:t>10. Mississippská nížina</a:t>
            </a:r>
          </a:p>
          <a:p>
            <a:r>
              <a:rPr lang="cs-CZ" dirty="0" smtClean="0"/>
              <a:t>  1. Kordillery</a:t>
            </a:r>
          </a:p>
          <a:p>
            <a:r>
              <a:rPr lang="cs-CZ" dirty="0" smtClean="0"/>
              <a:t>  4. Velké planiny</a:t>
            </a:r>
          </a:p>
          <a:p>
            <a:r>
              <a:rPr lang="cs-CZ" dirty="0" smtClean="0"/>
              <a:t>  8. Arktická nížina</a:t>
            </a:r>
          </a:p>
          <a:p>
            <a:r>
              <a:rPr lang="cs-CZ" dirty="0" smtClean="0"/>
              <a:t>  9. Pobřežní nížina</a:t>
            </a:r>
          </a:p>
          <a:p>
            <a:r>
              <a:rPr lang="cs-CZ" dirty="0" smtClean="0"/>
              <a:t>11. </a:t>
            </a:r>
            <a:r>
              <a:rPr lang="cs-CZ" dirty="0" err="1" smtClean="0"/>
              <a:t>Popocatepetl</a:t>
            </a:r>
            <a:endParaRPr lang="cs-CZ" dirty="0" smtClean="0"/>
          </a:p>
          <a:p>
            <a:r>
              <a:rPr lang="cs-CZ" dirty="0" smtClean="0"/>
              <a:t>  2. Mount </a:t>
            </a:r>
            <a:r>
              <a:rPr lang="cs-CZ" dirty="0" err="1" smtClean="0"/>
              <a:t>McKinley</a:t>
            </a:r>
            <a:endParaRPr lang="cs-CZ" dirty="0" smtClean="0"/>
          </a:p>
          <a:p>
            <a:r>
              <a:rPr lang="cs-CZ" dirty="0" smtClean="0"/>
              <a:t>  6. </a:t>
            </a:r>
            <a:r>
              <a:rPr lang="cs-CZ" dirty="0" err="1" smtClean="0"/>
              <a:t>Appalačské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  3. Skalnaté hory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21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895725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32776"/>
            <a:ext cx="5763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JIŽNÍ AMERIKY -  doplň názvy pohoří, hor, nížin…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ravidelný pětiúhelník 2"/>
          <p:cNvSpPr/>
          <p:nvPr/>
        </p:nvSpPr>
        <p:spPr>
          <a:xfrm>
            <a:off x="2986915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1583668" y="4365104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1403648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idelný pětiúhelník 8"/>
          <p:cNvSpPr/>
          <p:nvPr/>
        </p:nvSpPr>
        <p:spPr>
          <a:xfrm>
            <a:off x="1858365" y="2564904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idelný pětiúhelník 9"/>
          <p:cNvSpPr/>
          <p:nvPr/>
        </p:nvSpPr>
        <p:spPr>
          <a:xfrm>
            <a:off x="2163378" y="4249801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17588" y="33574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83668" y="4365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6915" y="335746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8365" y="25649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63378" y="424980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1772816"/>
            <a:ext cx="23086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Andy</a:t>
            </a:r>
          </a:p>
          <a:p>
            <a:pPr marL="342900" indent="-342900">
              <a:buAutoNum type="arabicPeriod"/>
            </a:pPr>
            <a:r>
              <a:rPr lang="cs-CZ" dirty="0" smtClean="0"/>
              <a:t>Aconcagua</a:t>
            </a:r>
          </a:p>
          <a:p>
            <a:pPr marL="342900" indent="-342900">
              <a:buAutoNum type="arabicPeriod"/>
            </a:pPr>
            <a:r>
              <a:rPr lang="cs-CZ" dirty="0" smtClean="0"/>
              <a:t>Brazilská vysočina</a:t>
            </a:r>
          </a:p>
          <a:p>
            <a:pPr marL="342900" indent="-342900">
              <a:buAutoNum type="arabicPeriod"/>
            </a:pPr>
            <a:r>
              <a:rPr lang="cs-CZ" dirty="0" smtClean="0"/>
              <a:t>Amazonská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Laplatská nížina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6237312"/>
            <a:ext cx="87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79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895725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32776"/>
            <a:ext cx="591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JIŽNÍ AMERIKY -  doplň čísla odpovídající názvům: </a:t>
            </a:r>
            <a:endParaRPr lang="cs-CZ" dirty="0"/>
          </a:p>
        </p:txBody>
      </p:sp>
      <p:sp>
        <p:nvSpPr>
          <p:cNvPr id="3" name="Pravidelný pětiúhelník 2"/>
          <p:cNvSpPr/>
          <p:nvPr/>
        </p:nvSpPr>
        <p:spPr>
          <a:xfrm>
            <a:off x="2986915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1583668" y="4365104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1403648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idelný pětiúhelník 8"/>
          <p:cNvSpPr/>
          <p:nvPr/>
        </p:nvSpPr>
        <p:spPr>
          <a:xfrm>
            <a:off x="1858365" y="2564904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idelný pětiúhelník 9"/>
          <p:cNvSpPr/>
          <p:nvPr/>
        </p:nvSpPr>
        <p:spPr>
          <a:xfrm>
            <a:off x="2163378" y="4249801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17588" y="33574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83668" y="4365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6915" y="335746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8365" y="25649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63378" y="424980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1772816"/>
            <a:ext cx="219322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Brazilská vysočina</a:t>
            </a:r>
          </a:p>
          <a:p>
            <a:r>
              <a:rPr lang="cs-CZ" dirty="0" smtClean="0"/>
              <a:t>    Aconcagua</a:t>
            </a:r>
          </a:p>
          <a:p>
            <a:r>
              <a:rPr lang="cs-CZ" dirty="0" smtClean="0"/>
              <a:t>    Laplatská nížina</a:t>
            </a:r>
          </a:p>
          <a:p>
            <a:r>
              <a:rPr lang="cs-CZ" dirty="0" smtClean="0"/>
              <a:t>    Andy</a:t>
            </a:r>
          </a:p>
          <a:p>
            <a:r>
              <a:rPr lang="cs-CZ" dirty="0" smtClean="0"/>
              <a:t>    Amazonská nížina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57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895725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32776"/>
            <a:ext cx="343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JIŽNÍ AMERIKY -  řešení: </a:t>
            </a:r>
            <a:endParaRPr lang="cs-CZ" dirty="0"/>
          </a:p>
        </p:txBody>
      </p:sp>
      <p:sp>
        <p:nvSpPr>
          <p:cNvPr id="3" name="Pravidelný pětiúhelník 2"/>
          <p:cNvSpPr/>
          <p:nvPr/>
        </p:nvSpPr>
        <p:spPr>
          <a:xfrm>
            <a:off x="2986915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1583668" y="4365104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1403648" y="3357463"/>
            <a:ext cx="360040" cy="338336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idelný pětiúhelník 8"/>
          <p:cNvSpPr/>
          <p:nvPr/>
        </p:nvSpPr>
        <p:spPr>
          <a:xfrm>
            <a:off x="1858365" y="2564904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idelný pětiúhelník 9"/>
          <p:cNvSpPr/>
          <p:nvPr/>
        </p:nvSpPr>
        <p:spPr>
          <a:xfrm>
            <a:off x="2163378" y="4249801"/>
            <a:ext cx="360040" cy="338336"/>
          </a:xfrm>
          <a:prstGeom prst="pent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17588" y="3357463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83668" y="43651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6915" y="335746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8365" y="25649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63378" y="424980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1772816"/>
            <a:ext cx="232788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3. Brazilská vysočina</a:t>
            </a:r>
          </a:p>
          <a:p>
            <a:r>
              <a:rPr lang="cs-CZ" dirty="0" smtClean="0"/>
              <a:t>  2. Aconcagua</a:t>
            </a:r>
          </a:p>
          <a:p>
            <a:r>
              <a:rPr lang="cs-CZ" dirty="0" smtClean="0"/>
              <a:t>  5. Laplatská nížina</a:t>
            </a:r>
          </a:p>
          <a:p>
            <a:r>
              <a:rPr lang="cs-CZ" dirty="0" smtClean="0"/>
              <a:t>  1. Andy</a:t>
            </a:r>
          </a:p>
          <a:p>
            <a:r>
              <a:rPr lang="cs-CZ" dirty="0" smtClean="0"/>
              <a:t>  4. Amazonská nížina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53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1967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81418"/>
            <a:ext cx="8377614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1600" dirty="0" smtClean="0"/>
              <a:t>Obr.č.1 DEDERING, </a:t>
            </a:r>
            <a:r>
              <a:rPr lang="cs-CZ" sz="1600" dirty="0" err="1" smtClean="0"/>
              <a:t>Uwe</a:t>
            </a:r>
            <a:r>
              <a:rPr lang="cs-CZ" sz="1600" dirty="0" smtClean="0"/>
              <a:t>. </a:t>
            </a:r>
            <a:r>
              <a:rPr lang="cs-CZ" sz="1600" dirty="0" err="1" smtClean="0"/>
              <a:t>North</a:t>
            </a:r>
            <a:r>
              <a:rPr lang="cs-CZ" sz="1600" dirty="0" smtClean="0"/>
              <a:t> America </a:t>
            </a:r>
            <a:r>
              <a:rPr lang="cs-CZ" sz="1600" dirty="0" err="1" smtClean="0"/>
              <a:t>laea</a:t>
            </a:r>
            <a:r>
              <a:rPr lang="cs-CZ" sz="1600" dirty="0" smtClean="0"/>
              <a:t> </a:t>
            </a:r>
            <a:r>
              <a:rPr lang="cs-CZ" sz="1600" dirty="0" err="1" smtClean="0"/>
              <a:t>relief</a:t>
            </a:r>
            <a:r>
              <a:rPr lang="cs-CZ" sz="1600" dirty="0" smtClean="0"/>
              <a:t>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map.jpg. In: </a:t>
            </a:r>
          </a:p>
          <a:p>
            <a:r>
              <a:rPr lang="cs-CZ" sz="1600" i="1" dirty="0" smtClean="0"/>
              <a:t>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28. listopadu 2010. San Francisco (CA): </a:t>
            </a:r>
          </a:p>
          <a:p>
            <a:r>
              <a:rPr lang="cs-CZ" sz="1600" dirty="0" smtClean="0"/>
              <a:t>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 [cit. 2012-10-14]. </a:t>
            </a:r>
          </a:p>
          <a:p>
            <a:r>
              <a:rPr lang="cs-CZ" sz="1600" dirty="0" smtClean="0"/>
              <a:t> Dostupné z: </a:t>
            </a:r>
            <a:r>
              <a:rPr lang="cs-CZ" sz="1600" dirty="0" smtClean="0">
                <a:hlinkClick r:id="rId2"/>
              </a:rPr>
              <a:t>http://cs.wikipedia.org/wiki/Soubor:North_America_laea_relief_location_map.jpg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Obr.č.2:   DEDERING, </a:t>
            </a:r>
            <a:r>
              <a:rPr lang="cs-CZ" sz="1600" dirty="0" err="1" smtClean="0"/>
              <a:t>Uwe</a:t>
            </a:r>
            <a:r>
              <a:rPr lang="cs-CZ" sz="1600" dirty="0" smtClean="0"/>
              <a:t>. </a:t>
            </a:r>
            <a:r>
              <a:rPr lang="cs-CZ" sz="1600" dirty="0" err="1" smtClean="0"/>
              <a:t>South</a:t>
            </a:r>
            <a:r>
              <a:rPr lang="cs-CZ" sz="1600" dirty="0" smtClean="0"/>
              <a:t> America </a:t>
            </a:r>
            <a:r>
              <a:rPr lang="cs-CZ" sz="1600" dirty="0" err="1" smtClean="0"/>
              <a:t>laea</a:t>
            </a:r>
            <a:r>
              <a:rPr lang="cs-CZ" sz="1600" dirty="0" smtClean="0"/>
              <a:t> </a:t>
            </a:r>
            <a:r>
              <a:rPr lang="cs-CZ" sz="1600" dirty="0" err="1" smtClean="0"/>
              <a:t>relief</a:t>
            </a:r>
            <a:r>
              <a:rPr lang="cs-CZ" sz="1600" dirty="0" smtClean="0"/>
              <a:t>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map.jpg. In: </a:t>
            </a:r>
          </a:p>
          <a:p>
            <a:r>
              <a:rPr lang="cs-CZ" sz="1600" i="1" dirty="0" smtClean="0"/>
              <a:t>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26. listopadu 2010. San Francisco (CA): </a:t>
            </a:r>
          </a:p>
          <a:p>
            <a:r>
              <a:rPr lang="cs-CZ" sz="1600" dirty="0" smtClean="0"/>
              <a:t>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 [cit. 2012-10-14]. </a:t>
            </a:r>
          </a:p>
          <a:p>
            <a:r>
              <a:rPr lang="cs-CZ" sz="1600" dirty="0" smtClean="0"/>
              <a:t> Dostupné z: </a:t>
            </a:r>
            <a:r>
              <a:rPr lang="cs-CZ" sz="1600" dirty="0" smtClean="0">
                <a:hlinkClick r:id="rId3"/>
              </a:rPr>
              <a:t>http://cs.wikipedia.org/wiki/Soubor:South_America_laea_relief_location_map.jpg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Fotografie:  </a:t>
            </a:r>
            <a:r>
              <a:rPr lang="cs-CZ" sz="1600" dirty="0" smtClean="0">
                <a:hlinkClick r:id="rId4"/>
              </a:rPr>
              <a:t>www.office.microsoft.com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Text a popis map je dílem autora.</a:t>
            </a:r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14.10.2012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821740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82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404</TotalTime>
  <Words>518</Words>
  <Application>Microsoft Office PowerPoint</Application>
  <PresentationFormat>Předvádění na obrazovce (4:3)</PresentationFormat>
  <Paragraphs>149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15</cp:revision>
  <dcterms:created xsi:type="dcterms:W3CDTF">2012-10-14T15:19:32Z</dcterms:created>
  <dcterms:modified xsi:type="dcterms:W3CDTF">2012-12-10T22:30:20Z</dcterms:modified>
</cp:coreProperties>
</file>