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0" r:id="rId1"/>
  </p:sldMasterIdLst>
  <p:notesMasterIdLst>
    <p:notesMasterId r:id="rId12"/>
  </p:notesMasterIdLst>
  <p:sldIdLst>
    <p:sldId id="258" r:id="rId2"/>
    <p:sldId id="266" r:id="rId3"/>
    <p:sldId id="267" r:id="rId4"/>
    <p:sldId id="259" r:id="rId5"/>
    <p:sldId id="262" r:id="rId6"/>
    <p:sldId id="263" r:id="rId7"/>
    <p:sldId id="260" r:id="rId8"/>
    <p:sldId id="264" r:id="rId9"/>
    <p:sldId id="265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1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VY_32_INOVACE_01_ ZEMĚPIS 7.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Amerika </a:t>
          </a:r>
          <a:r>
            <a:rPr lang="cs-CZ" sz="2000" dirty="0" smtClean="0"/>
            <a:t>– slepá mapa - vodstvo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2826" custLinFactNeighborY="2826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-2558" custLinFactNeighborY="-236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F0C7403-1373-48E1-AF5E-EE51F4594541}" type="presOf" srcId="{D1B46980-6531-4606-95E6-44980827E919}" destId="{2BE915AB-18AA-4053-B92C-3BFC9ED204BB}" srcOrd="1" destOrd="0" presId="urn:microsoft.com/office/officeart/2005/8/layout/target3"/>
    <dgm:cxn modelId="{15C9C6C9-CEA3-4E4E-B290-86B2671F2731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541CC7-A513-4F3F-886F-D2250D4480A6}" type="presOf" srcId="{D1B46980-6531-4606-95E6-44980827E919}" destId="{6140AFEC-043D-4C43-A2F9-D0F5331DF3A3}" srcOrd="0" destOrd="0" presId="urn:microsoft.com/office/officeart/2005/8/layout/target3"/>
    <dgm:cxn modelId="{4D4E6EC4-EA4A-48A9-952D-6637C3CF50D9}" type="presOf" srcId="{D8197B8C-B260-4A16-BDF4-0947B075E274}" destId="{5A5FFA88-C948-4069-8E93-59FA12366E83}" srcOrd="1" destOrd="0" presId="urn:microsoft.com/office/officeart/2005/8/layout/target3"/>
    <dgm:cxn modelId="{B1A0EBBD-B24A-4162-9E60-C433648D592E}" type="presOf" srcId="{D8197B8C-B260-4A16-BDF4-0947B075E274}" destId="{25B08C86-7E15-44DC-BE7F-FFB55DD49D12}" srcOrd="0" destOrd="0" presId="urn:microsoft.com/office/officeart/2005/8/layout/target3"/>
    <dgm:cxn modelId="{50A74A8B-B58C-4464-8C42-60C41E80E680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AC95D7A-2BE3-4BF0-83D5-E28998BE6C78}" type="presOf" srcId="{B651F6E3-6281-48DB-9319-2AEAFDAE7572}" destId="{6BB5E863-4638-4E1D-BFDE-399D028AC4ED}" srcOrd="1" destOrd="0" presId="urn:microsoft.com/office/officeart/2005/8/layout/target3"/>
    <dgm:cxn modelId="{D549FF91-87D3-4FF8-920A-7F22D8A3B0AD}" type="presOf" srcId="{4C35D32F-0EAB-4CD7-82EE-45574DC2A586}" destId="{890E4F0B-2866-4A3F-A3C7-2A14B1797930}" srcOrd="1" destOrd="0" presId="urn:microsoft.com/office/officeart/2005/8/layout/target3"/>
    <dgm:cxn modelId="{E3AAD380-65A0-46C5-A5B7-25BA5E6DC256}" type="presOf" srcId="{4C35D32F-0EAB-4CD7-82EE-45574DC2A586}" destId="{8BEBB6EC-1DAA-4CAC-8A25-BC0FCBD5DBD5}" srcOrd="0" destOrd="0" presId="urn:microsoft.com/office/officeart/2005/8/layout/target3"/>
    <dgm:cxn modelId="{ED8414C8-CE97-4781-920F-38A24A1FA072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2921E29-73C0-43C6-8B2E-1C5E56A2BB52}" type="presOf" srcId="{D1D4F407-5343-4D3F-B5B9-D407B03CAEB4}" destId="{D005CE8C-CC26-4C3E-AC11-E15060ECD759}" srcOrd="0" destOrd="0" presId="urn:microsoft.com/office/officeart/2005/8/layout/target3"/>
    <dgm:cxn modelId="{BFAD43BE-A07C-42D9-98E9-13A5989500B6}" type="presParOf" srcId="{333A1088-737F-45CB-B68E-254E46348037}" destId="{F5ABB229-8D3B-4694-996A-96F23CF14429}" srcOrd="0" destOrd="0" presId="urn:microsoft.com/office/officeart/2005/8/layout/target3"/>
    <dgm:cxn modelId="{8B451B40-8063-473B-B754-00B5AE8490DA}" type="presParOf" srcId="{333A1088-737F-45CB-B68E-254E46348037}" destId="{F41139FD-01EE-4571-8B17-4FB00FC51163}" srcOrd="1" destOrd="0" presId="urn:microsoft.com/office/officeart/2005/8/layout/target3"/>
    <dgm:cxn modelId="{5E034B44-62D5-44E6-AF3E-5964D5BDAA75}" type="presParOf" srcId="{333A1088-737F-45CB-B68E-254E46348037}" destId="{D005CE8C-CC26-4C3E-AC11-E15060ECD759}" srcOrd="2" destOrd="0" presId="urn:microsoft.com/office/officeart/2005/8/layout/target3"/>
    <dgm:cxn modelId="{A7EF1982-971B-4647-AF40-D62DC8B32EE6}" type="presParOf" srcId="{333A1088-737F-45CB-B68E-254E46348037}" destId="{2C702D82-9B77-49B7-9568-BB8EB47C3372}" srcOrd="3" destOrd="0" presId="urn:microsoft.com/office/officeart/2005/8/layout/target3"/>
    <dgm:cxn modelId="{6D739F7E-F3E6-4469-96AB-05F983215A35}" type="presParOf" srcId="{333A1088-737F-45CB-B68E-254E46348037}" destId="{A52A0455-90FF-4808-ABD0-F02540D31D5A}" srcOrd="4" destOrd="0" presId="urn:microsoft.com/office/officeart/2005/8/layout/target3"/>
    <dgm:cxn modelId="{5A6D8641-E972-47CD-9D39-44CAA6DB3C0E}" type="presParOf" srcId="{333A1088-737F-45CB-B68E-254E46348037}" destId="{6140AFEC-043D-4C43-A2F9-D0F5331DF3A3}" srcOrd="5" destOrd="0" presId="urn:microsoft.com/office/officeart/2005/8/layout/target3"/>
    <dgm:cxn modelId="{B6C69C18-8B65-4FA6-8336-F05E9DAC3746}" type="presParOf" srcId="{333A1088-737F-45CB-B68E-254E46348037}" destId="{9358AC05-5D7D-4327-9F80-1AD486AEA664}" srcOrd="6" destOrd="0" presId="urn:microsoft.com/office/officeart/2005/8/layout/target3"/>
    <dgm:cxn modelId="{96A8FEC9-14E0-48E9-95D7-4DD829FBF98C}" type="presParOf" srcId="{333A1088-737F-45CB-B68E-254E46348037}" destId="{313FC574-E1CD-4FB4-B054-0B805CE0447D}" srcOrd="7" destOrd="0" presId="urn:microsoft.com/office/officeart/2005/8/layout/target3"/>
    <dgm:cxn modelId="{2E3E6BC7-7801-4CB9-BEB2-559DE1FF23E4}" type="presParOf" srcId="{333A1088-737F-45CB-B68E-254E46348037}" destId="{619D679B-A015-4ECF-8348-D1034C574F40}" srcOrd="8" destOrd="0" presId="urn:microsoft.com/office/officeart/2005/8/layout/target3"/>
    <dgm:cxn modelId="{7441E263-65A8-4E94-83E9-9705175841F9}" type="presParOf" srcId="{333A1088-737F-45CB-B68E-254E46348037}" destId="{322283A8-4A27-4CDA-BAE3-F381106A9174}" srcOrd="9" destOrd="0" presId="urn:microsoft.com/office/officeart/2005/8/layout/target3"/>
    <dgm:cxn modelId="{B5FADF20-381A-4421-A43E-64CC60279DA1}" type="presParOf" srcId="{333A1088-737F-45CB-B68E-254E46348037}" destId="{FFC9F71D-1B4F-4AD9-A4A6-86ADEFC8AF5C}" srcOrd="10" destOrd="0" presId="urn:microsoft.com/office/officeart/2005/8/layout/target3"/>
    <dgm:cxn modelId="{28014CD2-8741-45C8-BC4C-E5BB5744E5B0}" type="presParOf" srcId="{333A1088-737F-45CB-B68E-254E46348037}" destId="{25B08C86-7E15-44DC-BE7F-FFB55DD49D12}" srcOrd="11" destOrd="0" presId="urn:microsoft.com/office/officeart/2005/8/layout/target3"/>
    <dgm:cxn modelId="{7A930DBC-504B-4DDB-8503-2CF4ACC5D988}" type="presParOf" srcId="{333A1088-737F-45CB-B68E-254E46348037}" destId="{76644BE8-9D7C-4C09-B250-3D10AF48CBB7}" srcOrd="12" destOrd="0" presId="urn:microsoft.com/office/officeart/2005/8/layout/target3"/>
    <dgm:cxn modelId="{2412D7C8-0946-4331-98B6-1C7FF40F1D9F}" type="presParOf" srcId="{333A1088-737F-45CB-B68E-254E46348037}" destId="{EE85B701-7295-41C0-BA7A-34D3756A2AE6}" srcOrd="13" destOrd="0" presId="urn:microsoft.com/office/officeart/2005/8/layout/target3"/>
    <dgm:cxn modelId="{6A8359B5-5856-4037-B241-94349737B308}" type="presParOf" srcId="{333A1088-737F-45CB-B68E-254E46348037}" destId="{8BEBB6EC-1DAA-4CAC-8A25-BC0FCBD5DBD5}" srcOrd="14" destOrd="0" presId="urn:microsoft.com/office/officeart/2005/8/layout/target3"/>
    <dgm:cxn modelId="{638DC9A5-4B9B-4FDF-87FE-D159247AB426}" type="presParOf" srcId="{333A1088-737F-45CB-B68E-254E46348037}" destId="{AED2198E-93D5-4001-81B4-73124B309672}" srcOrd="15" destOrd="0" presId="urn:microsoft.com/office/officeart/2005/8/layout/target3"/>
    <dgm:cxn modelId="{75C58F5F-D72C-4C99-B0D4-4DA2CACF9E9B}" type="presParOf" srcId="{333A1088-737F-45CB-B68E-254E46348037}" destId="{2BE915AB-18AA-4053-B92C-3BFC9ED204BB}" srcOrd="16" destOrd="0" presId="urn:microsoft.com/office/officeart/2005/8/layout/target3"/>
    <dgm:cxn modelId="{D974A8C7-2D17-4347-9D93-C8BC752359EB}" type="presParOf" srcId="{333A1088-737F-45CB-B68E-254E46348037}" destId="{6BB5E863-4638-4E1D-BFDE-399D028AC4ED}" srcOrd="17" destOrd="0" presId="urn:microsoft.com/office/officeart/2005/8/layout/target3"/>
    <dgm:cxn modelId="{3532DAFE-093F-4E42-8C79-CD7C1ED07117}" type="presParOf" srcId="{333A1088-737F-45CB-B68E-254E46348037}" destId="{5A5FFA88-C948-4069-8E93-59FA12366E83}" srcOrd="18" destOrd="0" presId="urn:microsoft.com/office/officeart/2005/8/layout/target3"/>
    <dgm:cxn modelId="{251EE044-831E-42F7-BF8A-DD897255544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71998" y="71998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16025" y="3600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VY_32_INOVACE_01_ ZEMĚPIS 7.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Amerika </a:t>
          </a:r>
          <a:r>
            <a:rPr lang="cs-CZ" sz="2000" kern="1200" dirty="0" smtClean="0"/>
            <a:t>– slepá mapa - vodstvo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D0071D-140F-4931-B090-6FE011BAA48E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45A1FA-DA4E-4465-89CF-0C5D5A66E0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343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5A1FA-DA4E-4465-89CF-0C5D5A66E01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1295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5A1FA-DA4E-4465-89CF-0C5D5A66E01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1801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82E27090-DB47-4323-B787-48BFF6BC387D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10.12.2012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D966EC9-A62B-40FD-86CE-AB1F7CF47BE1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7090-DB47-4323-B787-48BFF6BC387D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10.12.2012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66EC9-A62B-40FD-86CE-AB1F7CF47BE1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2E27090-DB47-4323-B787-48BFF6BC387D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10.12.2012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D966EC9-A62B-40FD-86CE-AB1F7CF47BE1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7090-DB47-4323-B787-48BFF6BC387D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10.12.2012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66EC9-A62B-40FD-86CE-AB1F7CF47BE1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7090-DB47-4323-B787-48BFF6BC387D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10.12.2012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66EC9-A62B-40FD-86CE-AB1F7CF47BE1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7090-DB47-4323-B787-48BFF6BC387D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10.12.2012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66EC9-A62B-40FD-86CE-AB1F7CF47BE1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7090-DB47-4323-B787-48BFF6BC387D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10.12.2012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66EC9-A62B-40FD-86CE-AB1F7CF47BE1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7090-DB47-4323-B787-48BFF6BC387D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10.12.2012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D966EC9-A62B-40FD-86CE-AB1F7CF47BE1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7090-DB47-4323-B787-48BFF6BC387D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10.12.2012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66EC9-A62B-40FD-86CE-AB1F7CF47BE1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7090-DB47-4323-B787-48BFF6BC387D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10.12.2012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66EC9-A62B-40FD-86CE-AB1F7CF47BE1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7090-DB47-4323-B787-48BFF6BC387D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10.12.2012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D966EC9-A62B-40FD-86CE-AB1F7CF47BE1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82E27090-DB47-4323-B787-48BFF6BC387D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10.12.2012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7D966EC9-A62B-40FD-86CE-AB1F7CF47BE1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outh_America_laea_relief_location_map.jpg" TargetMode="External"/><Relationship Id="rId2" Type="http://schemas.openxmlformats.org/officeDocument/2006/relationships/hyperlink" Target="http://cs.wikipedia.org/wiki/Soubor:North_America_laea_relief_location_map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32095455"/>
              </p:ext>
            </p:extLst>
          </p:nvPr>
        </p:nvGraphicFramePr>
        <p:xfrm>
          <a:off x="467544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6136" y="1340768"/>
            <a:ext cx="8594304" cy="12192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06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628799"/>
            <a:ext cx="659430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VODSTVO AMERIKY</a:t>
            </a:r>
            <a:endParaRPr lang="cs-CZ" sz="6000" dirty="0"/>
          </a:p>
        </p:txBody>
      </p:sp>
      <p:pic>
        <p:nvPicPr>
          <p:cNvPr id="4098" name="Picture 2" descr="C:\Users\08DP\AppData\Local\Microsoft\Windows\Temporary Internet Files\Content.IE5\258FW9QY\MP9004032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182" y="3315777"/>
            <a:ext cx="3902075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6644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484783"/>
            <a:ext cx="7459543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Tato prezentace slouží k procvičování orientace na mapě (vodstvo</a:t>
            </a:r>
          </a:p>
          <a:p>
            <a:r>
              <a:rPr lang="cs-CZ" dirty="0" smtClean="0"/>
              <a:t>Ameriky).</a:t>
            </a:r>
          </a:p>
          <a:p>
            <a:endParaRPr lang="cs-CZ" dirty="0" smtClean="0"/>
          </a:p>
          <a:p>
            <a:r>
              <a:rPr lang="cs-CZ" dirty="0" smtClean="0"/>
              <a:t>Žáci pojmenovávají číslem označená místa na mapě  -  správné odpovědi </a:t>
            </a:r>
          </a:p>
          <a:p>
            <a:r>
              <a:rPr lang="cs-CZ" dirty="0" smtClean="0"/>
              <a:t>se objevují po kliknutí (snímek 4 a 7).</a:t>
            </a:r>
          </a:p>
          <a:p>
            <a:endParaRPr lang="cs-CZ" dirty="0" smtClean="0"/>
          </a:p>
          <a:p>
            <a:r>
              <a:rPr lang="cs-CZ" dirty="0" smtClean="0"/>
              <a:t>Na snímku 5 a 8 přiřazují k jednotlivým zeměpisným názvům čísla z mapy</a:t>
            </a:r>
          </a:p>
          <a:p>
            <a:r>
              <a:rPr lang="cs-CZ" dirty="0" smtClean="0"/>
              <a:t>(kontrola následující snímek).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2790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140" y="980728"/>
            <a:ext cx="5577164" cy="5596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0140" y="396500"/>
            <a:ext cx="46120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VODSTVO  SEVERNÍ  AMERIKY – doplň názvy :</a:t>
            </a: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3938418" y="3602541"/>
            <a:ext cx="457897" cy="400555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8868" y="3576059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8215" y="3089276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0" y="2631901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204864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1750" y="3244273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9263" y="3963698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1346" y="4060825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8362" y="4565649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7237" y="4352131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77826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8" name="Picture 2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7237" y="1991345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9" name="Picture 2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4501" y="1442477"/>
            <a:ext cx="481013" cy="392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0" name="Picture 2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7304" y="3197969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1" name="Picture 2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6311" y="5690286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55514" y="3197969"/>
            <a:ext cx="212340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ŘEKY:</a:t>
            </a:r>
          </a:p>
          <a:p>
            <a:r>
              <a:rPr lang="cs-CZ" dirty="0" smtClean="0"/>
              <a:t>5. Řeka sv. Vavřince</a:t>
            </a:r>
          </a:p>
          <a:p>
            <a:r>
              <a:rPr lang="cs-CZ" dirty="0" smtClean="0"/>
              <a:t>6. Mississippi</a:t>
            </a:r>
          </a:p>
          <a:p>
            <a:r>
              <a:rPr lang="cs-CZ" dirty="0" smtClean="0"/>
              <a:t>7. Colorado</a:t>
            </a:r>
          </a:p>
          <a:p>
            <a:r>
              <a:rPr lang="cs-CZ" dirty="0" smtClean="0"/>
              <a:t>8. Ohio</a:t>
            </a:r>
          </a:p>
          <a:p>
            <a:r>
              <a:rPr lang="cs-CZ" dirty="0" smtClean="0"/>
              <a:t>9. Missouri</a:t>
            </a:r>
          </a:p>
          <a:p>
            <a:r>
              <a:rPr lang="cs-CZ" dirty="0" smtClean="0"/>
              <a:t>10. </a:t>
            </a:r>
            <a:r>
              <a:rPr lang="cs-CZ" dirty="0" err="1" smtClean="0"/>
              <a:t>Mackenie</a:t>
            </a:r>
            <a:endParaRPr lang="cs-CZ" dirty="0" smtClean="0"/>
          </a:p>
          <a:p>
            <a:r>
              <a:rPr lang="cs-CZ" dirty="0" smtClean="0"/>
              <a:t>11. Yukon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88320" y="1401107"/>
            <a:ext cx="258763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JEZERA:</a:t>
            </a:r>
          </a:p>
          <a:p>
            <a:pPr marL="342900" indent="-342900">
              <a:buAutoNum type="arabicPeriod"/>
            </a:pPr>
            <a:r>
              <a:rPr lang="cs-CZ" dirty="0" smtClean="0"/>
              <a:t>Velké medvědí jezero</a:t>
            </a:r>
          </a:p>
          <a:p>
            <a:pPr marL="342900" indent="-342900">
              <a:buAutoNum type="arabicPeriod"/>
            </a:pPr>
            <a:r>
              <a:rPr lang="cs-CZ" dirty="0" smtClean="0"/>
              <a:t>Velké otročí jezero</a:t>
            </a:r>
          </a:p>
          <a:p>
            <a:pPr marL="342900" indent="-342900">
              <a:buAutoNum type="arabicPeriod"/>
            </a:pPr>
            <a:r>
              <a:rPr lang="cs-CZ" dirty="0" smtClean="0"/>
              <a:t>Winnipežské jezero</a:t>
            </a:r>
          </a:p>
          <a:p>
            <a:pPr marL="342900" indent="-342900">
              <a:buAutoNum type="arabicPeriod"/>
            </a:pPr>
            <a:r>
              <a:rPr lang="cs-CZ" dirty="0" smtClean="0"/>
              <a:t>Velká jezera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55514" y="5690286"/>
            <a:ext cx="17614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VODOPÁDY:</a:t>
            </a:r>
          </a:p>
          <a:p>
            <a:r>
              <a:rPr lang="cs-CZ" dirty="0" smtClean="0"/>
              <a:t>12. Niagarské v.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40342" y="2288763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82856" y="272010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80209" y="318858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20862" y="367131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67366" y="3331647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86524" y="471362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97510" y="4430157"/>
            <a:ext cx="351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18875" y="416746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49869" y="406082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034380" y="2093604"/>
            <a:ext cx="504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348036" y="1839852"/>
            <a:ext cx="505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40061" y="3676174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2939" y="6215837"/>
            <a:ext cx="880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7414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140" y="980728"/>
            <a:ext cx="5577164" cy="5596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52575" y="396500"/>
            <a:ext cx="663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VODSTVO  SEVERNÍ  AMERIKY – doplň čísla odpovídající názv</a:t>
            </a:r>
            <a:r>
              <a:rPr lang="cs-CZ" dirty="0"/>
              <a:t>ů</a:t>
            </a:r>
            <a:r>
              <a:rPr lang="cs-CZ" dirty="0" smtClean="0"/>
              <a:t>m:</a:t>
            </a: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3938418" y="3602541"/>
            <a:ext cx="457897" cy="400555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8868" y="3576059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8215" y="3089276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0" y="2631901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204864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1750" y="3244273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9263" y="3963698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1346" y="4060825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8362" y="4565649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7237" y="4352131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77826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8" name="Picture 2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7237" y="1991345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520435" y="319796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20435" y="1401107"/>
            <a:ext cx="2241383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Missouri</a:t>
            </a:r>
          </a:p>
          <a:p>
            <a:r>
              <a:rPr lang="cs-CZ" dirty="0" smtClean="0"/>
              <a:t>Řeka sv. Vavřince</a:t>
            </a:r>
          </a:p>
          <a:p>
            <a:r>
              <a:rPr lang="cs-CZ" dirty="0" smtClean="0"/>
              <a:t>Colorado</a:t>
            </a:r>
          </a:p>
          <a:p>
            <a:r>
              <a:rPr lang="cs-CZ" dirty="0" smtClean="0"/>
              <a:t>Velké medvědí jezero</a:t>
            </a:r>
          </a:p>
          <a:p>
            <a:r>
              <a:rPr lang="cs-CZ" dirty="0" smtClean="0"/>
              <a:t>Ohio</a:t>
            </a:r>
          </a:p>
          <a:p>
            <a:r>
              <a:rPr lang="cs-CZ" dirty="0" err="1" smtClean="0"/>
              <a:t>Mackenie</a:t>
            </a:r>
            <a:endParaRPr lang="cs-CZ" dirty="0" smtClean="0"/>
          </a:p>
          <a:p>
            <a:r>
              <a:rPr lang="cs-CZ" dirty="0" smtClean="0"/>
              <a:t>Niagarské v.</a:t>
            </a:r>
          </a:p>
          <a:p>
            <a:r>
              <a:rPr lang="cs-CZ" dirty="0" smtClean="0"/>
              <a:t>Velké otročí jezero</a:t>
            </a:r>
          </a:p>
          <a:p>
            <a:r>
              <a:rPr lang="cs-CZ" dirty="0" smtClean="0"/>
              <a:t>Mississippi</a:t>
            </a:r>
          </a:p>
          <a:p>
            <a:r>
              <a:rPr lang="cs-CZ" dirty="0" smtClean="0"/>
              <a:t>Velká jezera</a:t>
            </a:r>
          </a:p>
          <a:p>
            <a:r>
              <a:rPr lang="cs-CZ" dirty="0" smtClean="0"/>
              <a:t>Winnipežské jezero</a:t>
            </a:r>
          </a:p>
          <a:p>
            <a:r>
              <a:rPr lang="cs-CZ" dirty="0" smtClean="0"/>
              <a:t>Yukon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342900" indent="-342900">
              <a:buAutoNum type="arabicPeriod"/>
            </a:pPr>
            <a:endParaRPr lang="cs-CZ" dirty="0" smtClean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40342" y="2288763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82856" y="272010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80209" y="318858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20862" y="367131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67366" y="3331647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86524" y="471362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97510" y="4430157"/>
            <a:ext cx="351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18875" y="416746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49869" y="406082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034380" y="2093604"/>
            <a:ext cx="504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348036" y="1839852"/>
            <a:ext cx="505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40061" y="3676174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4954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140" y="980728"/>
            <a:ext cx="5577164" cy="5596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52575" y="396500"/>
            <a:ext cx="4217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VODSTVO  SEVERNÍ  AMERIKY – řešení :</a:t>
            </a: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3938418" y="3602541"/>
            <a:ext cx="457897" cy="400555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8868" y="3576059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8215" y="3089276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0" y="2631901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204864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1750" y="3244273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9263" y="3963698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1346" y="4060825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8362" y="4565649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7237" y="4352131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77826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8" name="Picture 2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7237" y="1991345"/>
            <a:ext cx="481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520435" y="319796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90570" y="1401107"/>
            <a:ext cx="2771977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9.   Missouri</a:t>
            </a:r>
          </a:p>
          <a:p>
            <a:r>
              <a:rPr lang="cs-CZ" dirty="0" smtClean="0"/>
              <a:t>  5.   Řeka sv. Vavřince</a:t>
            </a:r>
          </a:p>
          <a:p>
            <a:r>
              <a:rPr lang="cs-CZ" dirty="0" smtClean="0"/>
              <a:t>  7.   Colorado</a:t>
            </a:r>
          </a:p>
          <a:p>
            <a:r>
              <a:rPr lang="cs-CZ" dirty="0" smtClean="0"/>
              <a:t>  1.   Velké medvědí jezero</a:t>
            </a:r>
          </a:p>
          <a:p>
            <a:r>
              <a:rPr lang="cs-CZ" dirty="0" smtClean="0"/>
              <a:t>  8.   Ohio</a:t>
            </a:r>
          </a:p>
          <a:p>
            <a:r>
              <a:rPr lang="cs-CZ" dirty="0" smtClean="0"/>
              <a:t>10.   </a:t>
            </a:r>
            <a:r>
              <a:rPr lang="cs-CZ" dirty="0" err="1" smtClean="0"/>
              <a:t>Mackenie</a:t>
            </a:r>
            <a:endParaRPr lang="cs-CZ" dirty="0" smtClean="0"/>
          </a:p>
          <a:p>
            <a:r>
              <a:rPr lang="cs-CZ" dirty="0" smtClean="0"/>
              <a:t>12.   Niagarské v.</a:t>
            </a:r>
          </a:p>
          <a:p>
            <a:r>
              <a:rPr lang="cs-CZ" dirty="0" smtClean="0"/>
              <a:t>  2.   Velké otročí jezero</a:t>
            </a:r>
          </a:p>
          <a:p>
            <a:r>
              <a:rPr lang="cs-CZ" dirty="0" smtClean="0"/>
              <a:t>  6.   Mississippi</a:t>
            </a:r>
          </a:p>
          <a:p>
            <a:r>
              <a:rPr lang="cs-CZ" dirty="0"/>
              <a:t> </a:t>
            </a:r>
            <a:r>
              <a:rPr lang="cs-CZ" dirty="0" smtClean="0"/>
              <a:t> 4.   Velká jezera</a:t>
            </a:r>
          </a:p>
          <a:p>
            <a:r>
              <a:rPr lang="cs-CZ" dirty="0" smtClean="0"/>
              <a:t>  3.   Winnipežské jezero</a:t>
            </a:r>
          </a:p>
          <a:p>
            <a:r>
              <a:rPr lang="cs-CZ" dirty="0" smtClean="0"/>
              <a:t>11.   Yukon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342900" indent="-342900">
              <a:buAutoNum type="arabicPeriod"/>
            </a:pPr>
            <a:endParaRPr lang="cs-CZ" dirty="0" smtClean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40342" y="2288763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82856" y="272010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80209" y="318858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20862" y="367131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67366" y="3331647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86524" y="471362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97510" y="4430157"/>
            <a:ext cx="351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18875" y="416746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49869" y="406082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034380" y="2093604"/>
            <a:ext cx="504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348036" y="1839852"/>
            <a:ext cx="505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40061" y="3676174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9109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72197"/>
            <a:ext cx="38957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292006"/>
            <a:ext cx="4115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VODSTVO JIŽNÍ AMERIKY – doplň názvy: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825357" y="3993778"/>
            <a:ext cx="504056" cy="338336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432969"/>
            <a:ext cx="523875" cy="354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9501" y="2420888"/>
            <a:ext cx="523875" cy="354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9492" y="4332114"/>
            <a:ext cx="523875" cy="354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5625" y="1772816"/>
            <a:ext cx="523875" cy="354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35252" y="3450155"/>
            <a:ext cx="380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49500" y="2432405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54342" y="4332114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08785" y="1813466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03106" y="3993778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06317" y="1060614"/>
            <a:ext cx="12014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JEZERA:</a:t>
            </a:r>
          </a:p>
          <a:p>
            <a:r>
              <a:rPr lang="cs-CZ" dirty="0" smtClean="0"/>
              <a:t>1. Titicaca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06317" y="2923145"/>
            <a:ext cx="148790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ŘEKY:</a:t>
            </a:r>
          </a:p>
          <a:p>
            <a:r>
              <a:rPr lang="cs-CZ" dirty="0" smtClean="0"/>
              <a:t>2. Amazonka</a:t>
            </a:r>
          </a:p>
          <a:p>
            <a:r>
              <a:rPr lang="cs-CZ" dirty="0" smtClean="0"/>
              <a:t>3. </a:t>
            </a:r>
            <a:r>
              <a:rPr lang="cs-CZ" dirty="0" err="1" smtClean="0"/>
              <a:t>Paraná</a:t>
            </a:r>
            <a:endParaRPr lang="cs-CZ" dirty="0" smtClean="0"/>
          </a:p>
          <a:p>
            <a:r>
              <a:rPr lang="cs-CZ" dirty="0" smtClean="0"/>
              <a:t>4. Orinoko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06317" y="4955390"/>
            <a:ext cx="13440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VODOPÁDY:</a:t>
            </a:r>
          </a:p>
          <a:p>
            <a:r>
              <a:rPr lang="cs-CZ" dirty="0" smtClean="0"/>
              <a:t>5. </a:t>
            </a:r>
            <a:r>
              <a:rPr lang="cs-CZ" dirty="0" err="1" smtClean="0"/>
              <a:t>Iguacu</a:t>
            </a:r>
            <a:endParaRPr lang="cs-CZ" dirty="0"/>
          </a:p>
        </p:txBody>
      </p:sp>
      <p:sp>
        <p:nvSpPr>
          <p:cNvPr id="13" name="Rovnoramenný trojúhelník 12"/>
          <p:cNvSpPr/>
          <p:nvPr/>
        </p:nvSpPr>
        <p:spPr>
          <a:xfrm>
            <a:off x="4860032" y="1060615"/>
            <a:ext cx="720080" cy="482352"/>
          </a:xfrm>
          <a:prstGeom prst="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4860032" y="2923145"/>
            <a:ext cx="649184" cy="457200"/>
          </a:xfrm>
          <a:prstGeom prst="triangle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954454"/>
            <a:ext cx="744537" cy="500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683568" y="6185006"/>
            <a:ext cx="881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0265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72197"/>
            <a:ext cx="38957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292006"/>
            <a:ext cx="60791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VODSTVO JIŽNÍ AMERIKY – doplň čísla odpovídající názvům: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825357" y="3993778"/>
            <a:ext cx="504056" cy="338336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432969"/>
            <a:ext cx="523875" cy="354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9501" y="2420888"/>
            <a:ext cx="523875" cy="354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9492" y="4332114"/>
            <a:ext cx="523875" cy="354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5625" y="1772816"/>
            <a:ext cx="523875" cy="354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35252" y="3450155"/>
            <a:ext cx="380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49500" y="2432405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54342" y="4332114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08785" y="1813466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03106" y="3993778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40152" y="1940215"/>
            <a:ext cx="141256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Amazonka</a:t>
            </a:r>
          </a:p>
          <a:p>
            <a:r>
              <a:rPr lang="cs-CZ" dirty="0" smtClean="0"/>
              <a:t>   </a:t>
            </a:r>
            <a:r>
              <a:rPr lang="cs-CZ" dirty="0" err="1" smtClean="0"/>
              <a:t>Iguacu</a:t>
            </a:r>
            <a:endParaRPr lang="cs-CZ" dirty="0" smtClean="0"/>
          </a:p>
          <a:p>
            <a:r>
              <a:rPr lang="cs-CZ" dirty="0" smtClean="0"/>
              <a:t>   Orinoko</a:t>
            </a:r>
          </a:p>
          <a:p>
            <a:r>
              <a:rPr lang="cs-CZ" dirty="0" smtClean="0"/>
              <a:t>   Titicaca</a:t>
            </a:r>
          </a:p>
          <a:p>
            <a:r>
              <a:rPr lang="cs-CZ" dirty="0" smtClean="0"/>
              <a:t>   </a:t>
            </a:r>
            <a:r>
              <a:rPr lang="cs-CZ" dirty="0" err="1" smtClean="0"/>
              <a:t>Paraná</a:t>
            </a:r>
            <a:endParaRPr lang="cs-CZ" dirty="0" smtClean="0"/>
          </a:p>
          <a:p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5756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72197"/>
            <a:ext cx="38957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292006"/>
            <a:ext cx="356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VODSTVO JIŽNÍ AMERIKY – řešení: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825357" y="3993778"/>
            <a:ext cx="504056" cy="338336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432969"/>
            <a:ext cx="523875" cy="354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9501" y="2420888"/>
            <a:ext cx="523875" cy="354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9492" y="4332114"/>
            <a:ext cx="523875" cy="354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5625" y="1772816"/>
            <a:ext cx="523875" cy="354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35252" y="3450155"/>
            <a:ext cx="380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49500" y="2432405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54342" y="4332114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08785" y="1813466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03106" y="3993778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40152" y="1940215"/>
            <a:ext cx="160332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  Amazonka</a:t>
            </a:r>
          </a:p>
          <a:p>
            <a:r>
              <a:rPr lang="cs-CZ" dirty="0" smtClean="0"/>
              <a:t>5.   </a:t>
            </a:r>
            <a:r>
              <a:rPr lang="cs-CZ" dirty="0" err="1" smtClean="0"/>
              <a:t>Iguacu</a:t>
            </a:r>
            <a:endParaRPr lang="cs-CZ" dirty="0" smtClean="0"/>
          </a:p>
          <a:p>
            <a:r>
              <a:rPr lang="cs-CZ" dirty="0" smtClean="0"/>
              <a:t>4.   Orinoko</a:t>
            </a:r>
          </a:p>
          <a:p>
            <a:r>
              <a:rPr lang="cs-CZ" dirty="0" smtClean="0"/>
              <a:t>1.   Titicaca</a:t>
            </a:r>
          </a:p>
          <a:p>
            <a:r>
              <a:rPr lang="cs-CZ" dirty="0" smtClean="0"/>
              <a:t>5.   </a:t>
            </a:r>
            <a:r>
              <a:rPr lang="cs-CZ" dirty="0" err="1" smtClean="0"/>
              <a:t>Paraná</a:t>
            </a:r>
            <a:endParaRPr lang="cs-CZ" dirty="0" smtClean="0"/>
          </a:p>
          <a:p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7876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412776"/>
            <a:ext cx="8542723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Obr.č.1 DEDERING, </a:t>
            </a:r>
            <a:r>
              <a:rPr lang="cs-CZ" sz="1600" dirty="0" err="1" smtClean="0"/>
              <a:t>Uwe</a:t>
            </a:r>
            <a:r>
              <a:rPr lang="cs-CZ" sz="1600" dirty="0" smtClean="0"/>
              <a:t>. </a:t>
            </a:r>
            <a:r>
              <a:rPr lang="cs-CZ" sz="1600" dirty="0" err="1" smtClean="0"/>
              <a:t>North</a:t>
            </a:r>
            <a:r>
              <a:rPr lang="cs-CZ" sz="1600" dirty="0" smtClean="0"/>
              <a:t> America </a:t>
            </a:r>
            <a:r>
              <a:rPr lang="cs-CZ" sz="1600" dirty="0" err="1" smtClean="0"/>
              <a:t>laea</a:t>
            </a:r>
            <a:r>
              <a:rPr lang="cs-CZ" sz="1600" dirty="0" smtClean="0"/>
              <a:t> </a:t>
            </a:r>
            <a:r>
              <a:rPr lang="cs-CZ" sz="1600" dirty="0" err="1" smtClean="0"/>
              <a:t>relief</a:t>
            </a:r>
            <a:r>
              <a:rPr lang="cs-CZ" sz="1600" dirty="0" smtClean="0"/>
              <a:t> </a:t>
            </a:r>
            <a:r>
              <a:rPr lang="cs-CZ" sz="1600" dirty="0" err="1" smtClean="0"/>
              <a:t>location</a:t>
            </a:r>
            <a:r>
              <a:rPr lang="cs-CZ" sz="1600" dirty="0" smtClean="0"/>
              <a:t> map.jpg. In: </a:t>
            </a:r>
          </a:p>
          <a:p>
            <a:r>
              <a:rPr lang="cs-CZ" sz="1600" i="1" dirty="0" smtClean="0"/>
              <a:t>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28. listopadu 2010. San Francisco (CA): </a:t>
            </a:r>
          </a:p>
          <a:p>
            <a:r>
              <a:rPr lang="cs-CZ" sz="1600" dirty="0" smtClean="0"/>
              <a:t>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2001 [cit. 2012-10-14]. </a:t>
            </a:r>
          </a:p>
          <a:p>
            <a:r>
              <a:rPr lang="cs-CZ" sz="1600" dirty="0" smtClean="0"/>
              <a:t> Dostupné z: </a:t>
            </a:r>
            <a:r>
              <a:rPr lang="cs-CZ" sz="1600" dirty="0" smtClean="0">
                <a:hlinkClick r:id="rId2"/>
              </a:rPr>
              <a:t>http://cs.wikipedia.org/wiki/Soubor:North_America_laea_relief_location_map.jpg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 Obr.č.2:   DEDERING, </a:t>
            </a:r>
            <a:r>
              <a:rPr lang="cs-CZ" sz="1600" dirty="0" err="1" smtClean="0"/>
              <a:t>Uwe</a:t>
            </a:r>
            <a:r>
              <a:rPr lang="cs-CZ" sz="1600" dirty="0" smtClean="0"/>
              <a:t>. </a:t>
            </a:r>
            <a:r>
              <a:rPr lang="cs-CZ" sz="1600" dirty="0" err="1" smtClean="0"/>
              <a:t>South</a:t>
            </a:r>
            <a:r>
              <a:rPr lang="cs-CZ" sz="1600" dirty="0" smtClean="0"/>
              <a:t> America </a:t>
            </a:r>
            <a:r>
              <a:rPr lang="cs-CZ" sz="1600" dirty="0" err="1" smtClean="0"/>
              <a:t>laea</a:t>
            </a:r>
            <a:r>
              <a:rPr lang="cs-CZ" sz="1600" dirty="0" smtClean="0"/>
              <a:t> </a:t>
            </a:r>
            <a:r>
              <a:rPr lang="cs-CZ" sz="1600" dirty="0" err="1" smtClean="0"/>
              <a:t>relief</a:t>
            </a:r>
            <a:r>
              <a:rPr lang="cs-CZ" sz="1600" dirty="0" smtClean="0"/>
              <a:t> </a:t>
            </a:r>
            <a:r>
              <a:rPr lang="cs-CZ" sz="1600" dirty="0" err="1" smtClean="0"/>
              <a:t>location</a:t>
            </a:r>
            <a:r>
              <a:rPr lang="cs-CZ" sz="1600" dirty="0" smtClean="0"/>
              <a:t> map.jpg. In: </a:t>
            </a:r>
          </a:p>
          <a:p>
            <a:r>
              <a:rPr lang="cs-CZ" sz="1600" i="1" dirty="0" smtClean="0"/>
              <a:t>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26. listopadu 2010. San Francisco (CA): </a:t>
            </a:r>
          </a:p>
          <a:p>
            <a:r>
              <a:rPr lang="cs-CZ" sz="1600" dirty="0" smtClean="0"/>
              <a:t>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2001 [cit. 2012-10-14]. </a:t>
            </a:r>
          </a:p>
          <a:p>
            <a:r>
              <a:rPr lang="cs-CZ" sz="1600" dirty="0" smtClean="0"/>
              <a:t> Dostupné z: </a:t>
            </a:r>
            <a:r>
              <a:rPr lang="cs-CZ" sz="1600" dirty="0" smtClean="0">
                <a:hlinkClick r:id="rId3"/>
              </a:rPr>
              <a:t>http://cs.wikipedia.org/wiki/Soubor:South_America_laea_relief_location_map.jpg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Fotografie:  </a:t>
            </a:r>
            <a:r>
              <a:rPr lang="cs-CZ" sz="1600" dirty="0" smtClean="0">
                <a:hlinkClick r:id="rId4"/>
              </a:rPr>
              <a:t>www.office.microsoft.com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 Text a popis map je dílem autora.</a:t>
            </a:r>
          </a:p>
          <a:p>
            <a:endParaRPr lang="cs-CZ" sz="1600" dirty="0"/>
          </a:p>
          <a:p>
            <a:r>
              <a:rPr lang="cs-CZ" sz="1600" dirty="0" smtClean="0"/>
              <a:t>21.10.2012</a:t>
            </a:r>
          </a:p>
        </p:txBody>
      </p:sp>
    </p:spTree>
    <p:extLst>
      <p:ext uri="{BB962C8B-B14F-4D97-AF65-F5344CB8AC3E}">
        <p14:creationId xmlns:p14="http://schemas.microsoft.com/office/powerpoint/2010/main" val="3621238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10253</TotalTime>
  <Words>524</Words>
  <Application>Microsoft Office PowerPoint</Application>
  <PresentationFormat>Předvádění na obrazovce (4:3)</PresentationFormat>
  <Paragraphs>156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Mřížka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08DP</dc:creator>
  <cp:lastModifiedBy>08DP</cp:lastModifiedBy>
  <cp:revision>13</cp:revision>
  <dcterms:created xsi:type="dcterms:W3CDTF">2012-10-14T17:16:41Z</dcterms:created>
  <dcterms:modified xsi:type="dcterms:W3CDTF">2012-12-10T22:30:56Z</dcterms:modified>
</cp:coreProperties>
</file>