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73" r:id="rId3"/>
    <p:sldId id="258" r:id="rId4"/>
    <p:sldId id="259" r:id="rId5"/>
    <p:sldId id="260" r:id="rId6"/>
    <p:sldId id="268" r:id="rId7"/>
    <p:sldId id="270" r:id="rId8"/>
    <p:sldId id="271" r:id="rId9"/>
    <p:sldId id="272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VY_32_INOVACE_08_ ZEMĚPIS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Amerika – přírodní zajímavosti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826" custLinFactNeighborY="282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-236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BEEF62-2762-499A-BFB3-BB6F4C80AF63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6234E3A-EA0E-4C3D-9E7F-3C23D85549C6}" type="presOf" srcId="{757F3AB3-0718-4624-B441-E567A8F0AB56}" destId="{333A1088-737F-45CB-B68E-254E46348037}" srcOrd="0" destOrd="0" presId="urn:microsoft.com/office/officeart/2005/8/layout/target3"/>
    <dgm:cxn modelId="{952DF565-391C-44B3-A597-213116E48F0F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4695BF8-ADEF-46D0-BA0B-473D879EB151}" type="presOf" srcId="{D8197B8C-B260-4A16-BDF4-0947B075E274}" destId="{25B08C86-7E15-44DC-BE7F-FFB55DD49D12}" srcOrd="0" destOrd="0" presId="urn:microsoft.com/office/officeart/2005/8/layout/target3"/>
    <dgm:cxn modelId="{21ECF8B6-7EFF-42CA-92A4-51DF3497AF7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21E80CA-2D22-4248-92C8-11A0B78F64CE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A01B0BD-10A5-4EE8-AA5E-AA76B804D723}" type="presOf" srcId="{4C35D32F-0EAB-4CD7-82EE-45574DC2A586}" destId="{8BEBB6EC-1DAA-4CAC-8A25-BC0FCBD5DBD5}" srcOrd="0" destOrd="0" presId="urn:microsoft.com/office/officeart/2005/8/layout/target3"/>
    <dgm:cxn modelId="{9B253B40-9852-422D-957F-F2B0BE8BC318}" type="presOf" srcId="{4C35D32F-0EAB-4CD7-82EE-45574DC2A586}" destId="{890E4F0B-2866-4A3F-A3C7-2A14B1797930}" srcOrd="1" destOrd="0" presId="urn:microsoft.com/office/officeart/2005/8/layout/target3"/>
    <dgm:cxn modelId="{99D429CC-4528-46B4-AF67-DF1AD781B1C9}" type="presOf" srcId="{D8197B8C-B260-4A16-BDF4-0947B075E274}" destId="{5A5FFA88-C948-4069-8E93-59FA12366E83}" srcOrd="1" destOrd="0" presId="urn:microsoft.com/office/officeart/2005/8/layout/target3"/>
    <dgm:cxn modelId="{F36F98D3-BC54-471D-9A44-B07213ABC3BE}" type="presOf" srcId="{D1D4F407-5343-4D3F-B5B9-D407B03CAEB4}" destId="{D005CE8C-CC26-4C3E-AC11-E15060ECD759}" srcOrd="0" destOrd="0" presId="urn:microsoft.com/office/officeart/2005/8/layout/target3"/>
    <dgm:cxn modelId="{179E1510-B915-469F-9798-4F8198686BCE}" type="presOf" srcId="{B651F6E3-6281-48DB-9319-2AEAFDAE7572}" destId="{6BB5E863-4638-4E1D-BFDE-399D028AC4ED}" srcOrd="1" destOrd="0" presId="urn:microsoft.com/office/officeart/2005/8/layout/target3"/>
    <dgm:cxn modelId="{5CA560C8-F734-4830-9A13-615851D0B274}" type="presParOf" srcId="{333A1088-737F-45CB-B68E-254E46348037}" destId="{F5ABB229-8D3B-4694-996A-96F23CF14429}" srcOrd="0" destOrd="0" presId="urn:microsoft.com/office/officeart/2005/8/layout/target3"/>
    <dgm:cxn modelId="{39655635-41A9-46FC-8D77-54637788F839}" type="presParOf" srcId="{333A1088-737F-45CB-B68E-254E46348037}" destId="{F41139FD-01EE-4571-8B17-4FB00FC51163}" srcOrd="1" destOrd="0" presId="urn:microsoft.com/office/officeart/2005/8/layout/target3"/>
    <dgm:cxn modelId="{C0294124-F79C-40A6-8A76-2D8BEAEC2F0B}" type="presParOf" srcId="{333A1088-737F-45CB-B68E-254E46348037}" destId="{D005CE8C-CC26-4C3E-AC11-E15060ECD759}" srcOrd="2" destOrd="0" presId="urn:microsoft.com/office/officeart/2005/8/layout/target3"/>
    <dgm:cxn modelId="{5565C2C2-0665-4656-886B-0E860D2AD995}" type="presParOf" srcId="{333A1088-737F-45CB-B68E-254E46348037}" destId="{2C702D82-9B77-49B7-9568-BB8EB47C3372}" srcOrd="3" destOrd="0" presId="urn:microsoft.com/office/officeart/2005/8/layout/target3"/>
    <dgm:cxn modelId="{F636DD96-760B-477A-A091-42D7A462F578}" type="presParOf" srcId="{333A1088-737F-45CB-B68E-254E46348037}" destId="{A52A0455-90FF-4808-ABD0-F02540D31D5A}" srcOrd="4" destOrd="0" presId="urn:microsoft.com/office/officeart/2005/8/layout/target3"/>
    <dgm:cxn modelId="{2B22CBBA-5703-4EF5-86BA-0818D903C85A}" type="presParOf" srcId="{333A1088-737F-45CB-B68E-254E46348037}" destId="{6140AFEC-043D-4C43-A2F9-D0F5331DF3A3}" srcOrd="5" destOrd="0" presId="urn:microsoft.com/office/officeart/2005/8/layout/target3"/>
    <dgm:cxn modelId="{4F80E23B-817D-462E-ACC9-15AC98D3CA35}" type="presParOf" srcId="{333A1088-737F-45CB-B68E-254E46348037}" destId="{9358AC05-5D7D-4327-9F80-1AD486AEA664}" srcOrd="6" destOrd="0" presId="urn:microsoft.com/office/officeart/2005/8/layout/target3"/>
    <dgm:cxn modelId="{02D666DF-498A-425D-B188-A37DD6FC3211}" type="presParOf" srcId="{333A1088-737F-45CB-B68E-254E46348037}" destId="{313FC574-E1CD-4FB4-B054-0B805CE0447D}" srcOrd="7" destOrd="0" presId="urn:microsoft.com/office/officeart/2005/8/layout/target3"/>
    <dgm:cxn modelId="{F2DD6B9D-3933-41EC-A8D2-54334C45E70F}" type="presParOf" srcId="{333A1088-737F-45CB-B68E-254E46348037}" destId="{619D679B-A015-4ECF-8348-D1034C574F40}" srcOrd="8" destOrd="0" presId="urn:microsoft.com/office/officeart/2005/8/layout/target3"/>
    <dgm:cxn modelId="{E6D0EB80-7AEA-4D84-89F4-63724DF6B0BE}" type="presParOf" srcId="{333A1088-737F-45CB-B68E-254E46348037}" destId="{322283A8-4A27-4CDA-BAE3-F381106A9174}" srcOrd="9" destOrd="0" presId="urn:microsoft.com/office/officeart/2005/8/layout/target3"/>
    <dgm:cxn modelId="{55E310E6-5D36-4F4D-888C-3A2BE198AA3D}" type="presParOf" srcId="{333A1088-737F-45CB-B68E-254E46348037}" destId="{FFC9F71D-1B4F-4AD9-A4A6-86ADEFC8AF5C}" srcOrd="10" destOrd="0" presId="urn:microsoft.com/office/officeart/2005/8/layout/target3"/>
    <dgm:cxn modelId="{5E0E0F2E-902D-4A13-9CAB-B016AC59DA01}" type="presParOf" srcId="{333A1088-737F-45CB-B68E-254E46348037}" destId="{25B08C86-7E15-44DC-BE7F-FFB55DD49D12}" srcOrd="11" destOrd="0" presId="urn:microsoft.com/office/officeart/2005/8/layout/target3"/>
    <dgm:cxn modelId="{C9934BE0-7C56-4C76-8440-2F46505A8BB7}" type="presParOf" srcId="{333A1088-737F-45CB-B68E-254E46348037}" destId="{76644BE8-9D7C-4C09-B250-3D10AF48CBB7}" srcOrd="12" destOrd="0" presId="urn:microsoft.com/office/officeart/2005/8/layout/target3"/>
    <dgm:cxn modelId="{2541BA86-C2DB-4366-AE3A-04671CEAF73F}" type="presParOf" srcId="{333A1088-737F-45CB-B68E-254E46348037}" destId="{EE85B701-7295-41C0-BA7A-34D3756A2AE6}" srcOrd="13" destOrd="0" presId="urn:microsoft.com/office/officeart/2005/8/layout/target3"/>
    <dgm:cxn modelId="{B9F4F9C2-FD40-4FC9-94E6-218C4A3EBC47}" type="presParOf" srcId="{333A1088-737F-45CB-B68E-254E46348037}" destId="{8BEBB6EC-1DAA-4CAC-8A25-BC0FCBD5DBD5}" srcOrd="14" destOrd="0" presId="urn:microsoft.com/office/officeart/2005/8/layout/target3"/>
    <dgm:cxn modelId="{2C9B0AAC-CF96-4A7F-976F-1C7C26A84722}" type="presParOf" srcId="{333A1088-737F-45CB-B68E-254E46348037}" destId="{AED2198E-93D5-4001-81B4-73124B309672}" srcOrd="15" destOrd="0" presId="urn:microsoft.com/office/officeart/2005/8/layout/target3"/>
    <dgm:cxn modelId="{F495CFB7-22C3-4089-86E5-82767EB17E0F}" type="presParOf" srcId="{333A1088-737F-45CB-B68E-254E46348037}" destId="{2BE915AB-18AA-4053-B92C-3BFC9ED204BB}" srcOrd="16" destOrd="0" presId="urn:microsoft.com/office/officeart/2005/8/layout/target3"/>
    <dgm:cxn modelId="{201250CC-4549-4B56-93E5-ABEC98F323D1}" type="presParOf" srcId="{333A1088-737F-45CB-B68E-254E46348037}" destId="{6BB5E863-4638-4E1D-BFDE-399D028AC4ED}" srcOrd="17" destOrd="0" presId="urn:microsoft.com/office/officeart/2005/8/layout/target3"/>
    <dgm:cxn modelId="{D07AE9C1-83FD-4D92-8F52-4EFF998F43B2}" type="presParOf" srcId="{333A1088-737F-45CB-B68E-254E46348037}" destId="{5A5FFA88-C948-4069-8E93-59FA12366E83}" srcOrd="18" destOrd="0" presId="urn:microsoft.com/office/officeart/2005/8/layout/target3"/>
    <dgm:cxn modelId="{EC375D42-6EBA-4AC0-B4E5-C6B71003443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71998" y="71998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16025" y="3600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VY_32_INOVACE_08_ ZEMĚPIS 7.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Amerika – přírodní zajímavosti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C290C-D950-44AC-B3A7-48A3743B1521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C458EA-D66A-4CCE-8279-93FEE2C3D8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0040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C458EA-D66A-4CCE-8279-93FEE2C3D8C7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7411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5B026-2D61-4AA7-AC73-69C27654AE71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6FF49-9C77-497C-94D2-98DEC5403D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5B026-2D61-4AA7-AC73-69C27654AE71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6FF49-9C77-497C-94D2-98DEC5403D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5B026-2D61-4AA7-AC73-69C27654AE71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6FF49-9C77-497C-94D2-98DEC5403D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5B026-2D61-4AA7-AC73-69C27654AE71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6FF49-9C77-497C-94D2-98DEC5403D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5B026-2D61-4AA7-AC73-69C27654AE71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6FF49-9C77-497C-94D2-98DEC5403D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5B026-2D61-4AA7-AC73-69C27654AE71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6FF49-9C77-497C-94D2-98DEC5403D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5B026-2D61-4AA7-AC73-69C27654AE71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6FF49-9C77-497C-94D2-98DEC5403D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5B026-2D61-4AA7-AC73-69C27654AE71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6FF49-9C77-497C-94D2-98DEC5403D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5B026-2D61-4AA7-AC73-69C27654AE71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6FF49-9C77-497C-94D2-98DEC5403D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5B026-2D61-4AA7-AC73-69C27654AE71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6FF49-9C77-497C-94D2-98DEC5403D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5B026-2D61-4AA7-AC73-69C27654AE71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6FF49-9C77-497C-94D2-98DEC5403D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455B026-2D61-4AA7-AC73-69C27654AE71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1B6FF49-9C77-497C-94D2-98DEC5403D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43811521"/>
              </p:ext>
            </p:extLst>
          </p:nvPr>
        </p:nvGraphicFramePr>
        <p:xfrm>
          <a:off x="467544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9696" y="1340768"/>
            <a:ext cx="8594304" cy="12192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1305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412776"/>
            <a:ext cx="71324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Žáci se seznamují s přírodními zajímavostmi Ameriky, vyhledávají je v atlase</a:t>
            </a:r>
          </a:p>
          <a:p>
            <a:r>
              <a:rPr lang="cs-CZ" dirty="0" smtClean="0"/>
              <a:t> a zakreslují do mapy.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0797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08DP\AppData\Local\Microsoft\Windows\Temporary Internet Files\Content.IE5\DEA9ZXBM\MP9002010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6804" y="2865532"/>
            <a:ext cx="242011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P\AppData\Local\Microsoft\Windows\Temporary Internet Files\Content.IE5\AQNIYB6N\MP900200975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664414"/>
            <a:ext cx="4320480" cy="2858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827420"/>
            <a:ext cx="4901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GRAND CANYON – Velký kaňon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412776"/>
            <a:ext cx="693869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Kaňon modeloval milióny let tok řeky Colorado, </a:t>
            </a:r>
          </a:p>
          <a:p>
            <a:r>
              <a:rPr lang="cs-CZ" dirty="0" smtClean="0"/>
              <a:t>je téměř 446 kilometrů dlouhý, se šířkou od 500 metrů do 29 kilometrů. </a:t>
            </a:r>
          </a:p>
          <a:p>
            <a:r>
              <a:rPr lang="cs-CZ" dirty="0" smtClean="0"/>
              <a:t>Největší hloubka je okolo 1 600 metrů. </a:t>
            </a:r>
          </a:p>
          <a:p>
            <a:r>
              <a:rPr lang="cs-CZ" dirty="0" smtClean="0"/>
              <a:t>Eroze a sesuvy  neustále proměňují  hloubku i šířku kaňonu.</a:t>
            </a:r>
          </a:p>
          <a:p>
            <a:r>
              <a:rPr lang="cs-CZ" dirty="0" smtClean="0"/>
              <a:t>Geologická vrstva na dně je 2 miliardy let stará.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080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8084264" cy="19082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DEATH VALLEY  - Údolí Smrti</a:t>
            </a:r>
          </a:p>
          <a:p>
            <a:endParaRPr lang="cs-CZ" dirty="0"/>
          </a:p>
          <a:p>
            <a:r>
              <a:rPr lang="cs-CZ" dirty="0" smtClean="0"/>
              <a:t>Nachází se ve východní Kalifornii. Je to nejsušší, nejteplejší (nejvyšší teplota </a:t>
            </a:r>
            <a:endParaRPr lang="cs-CZ" dirty="0" smtClean="0"/>
          </a:p>
          <a:p>
            <a:r>
              <a:rPr lang="cs-CZ" dirty="0" smtClean="0"/>
              <a:t>57,1°C </a:t>
            </a:r>
            <a:r>
              <a:rPr lang="cs-CZ" dirty="0" smtClean="0"/>
              <a:t>) </a:t>
            </a:r>
            <a:r>
              <a:rPr lang="cs-CZ" dirty="0" smtClean="0"/>
              <a:t>a </a:t>
            </a:r>
            <a:r>
              <a:rPr lang="cs-CZ" dirty="0" smtClean="0"/>
              <a:t>nejníže položené místo celé Severní Ameriky. Je to pustina </a:t>
            </a:r>
            <a:endParaRPr lang="cs-CZ" dirty="0" smtClean="0"/>
          </a:p>
          <a:p>
            <a:r>
              <a:rPr lang="cs-CZ" dirty="0" smtClean="0"/>
              <a:t>bez </a:t>
            </a:r>
            <a:r>
              <a:rPr lang="cs-CZ" dirty="0" smtClean="0"/>
              <a:t>pramenů vody, bez stromů.</a:t>
            </a:r>
          </a:p>
          <a:p>
            <a:r>
              <a:rPr lang="cs-CZ" dirty="0" smtClean="0"/>
              <a:t>Údolí je téměř 230 kilometrů dlouhé a mezi 8 a 25 kilometry široké.</a:t>
            </a:r>
            <a:endParaRPr lang="cs-CZ" dirty="0"/>
          </a:p>
        </p:txBody>
      </p:sp>
      <p:pic>
        <p:nvPicPr>
          <p:cNvPr id="3074" name="Picture 2" descr="C:\Users\08DP\AppData\Local\Microsoft\Windows\Temporary Internet Files\Content.IE5\AQNIYB6N\MP9004280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9110" y="3933056"/>
            <a:ext cx="3585907" cy="2426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P\AppData\Local\Microsoft\Windows\Temporary Internet Files\Content.IE5\258FW9QY\MP9001821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965303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3174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04171" y="554603"/>
            <a:ext cx="379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NIAGARSKÉ VODOPÁDY</a:t>
            </a:r>
            <a:endParaRPr lang="cs-CZ" sz="2800" dirty="0"/>
          </a:p>
        </p:txBody>
      </p:sp>
      <p:pic>
        <p:nvPicPr>
          <p:cNvPr id="4098" name="Picture 2" descr="C:\Users\08DP\AppData\Local\Microsoft\Windows\Temporary Internet Files\Content.IE5\DEA9ZXBM\MP9004032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5656" y="1353723"/>
            <a:ext cx="2258304" cy="180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P\AppData\Local\Microsoft\Windows\Temporary Internet Files\Content.IE5\AQNIYB6N\MP9004005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91601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P\AppData\Local\Microsoft\Windows\Temporary Internet Files\Content.IE5\QLB9TFVB\MP9004423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56992"/>
            <a:ext cx="4211960" cy="3158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04171" y="1772816"/>
            <a:ext cx="95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438" y="1353723"/>
            <a:ext cx="627421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Niagarské vodopády (Hromový hluk) se nacházejí na hranicích </a:t>
            </a:r>
          </a:p>
          <a:p>
            <a:r>
              <a:rPr lang="cs-CZ" dirty="0" smtClean="0"/>
              <a:t>mezi Kanadou a USA. Najdeme je na řece Niagara, která vytéká </a:t>
            </a:r>
          </a:p>
          <a:p>
            <a:r>
              <a:rPr lang="cs-CZ" dirty="0" smtClean="0"/>
              <a:t>z Erijského jezera a vtéká do jezera </a:t>
            </a:r>
            <a:r>
              <a:rPr lang="cs-CZ" dirty="0" err="1" smtClean="0"/>
              <a:t>Ontário</a:t>
            </a:r>
            <a:r>
              <a:rPr lang="cs-CZ" dirty="0" smtClean="0"/>
              <a:t>. </a:t>
            </a:r>
          </a:p>
          <a:p>
            <a:r>
              <a:rPr lang="cs-CZ" dirty="0" smtClean="0"/>
              <a:t>Výška vodopádů je 52 metrů. </a:t>
            </a:r>
          </a:p>
          <a:p>
            <a:r>
              <a:rPr lang="cs-CZ" dirty="0" smtClean="0"/>
              <a:t>Vodopády ustupují ročně o 4 cm (dříve o 1m).</a:t>
            </a:r>
          </a:p>
          <a:p>
            <a:r>
              <a:rPr lang="cs-CZ" dirty="0" smtClean="0"/>
              <a:t>Niagarské vodopády jsou velkou turistickou atrakcí, </a:t>
            </a:r>
          </a:p>
          <a:p>
            <a:r>
              <a:rPr lang="cs-CZ" dirty="0"/>
              <a:t>n</a:t>
            </a:r>
            <a:r>
              <a:rPr lang="cs-CZ" dirty="0" smtClean="0"/>
              <a:t>a obou stranách jsou vyhlídkové terasy.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216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9350" y="612803"/>
            <a:ext cx="20056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AMAZONKA</a:t>
            </a:r>
            <a:endParaRPr lang="cs-CZ" sz="2800" dirty="0"/>
          </a:p>
        </p:txBody>
      </p:sp>
      <p:pic>
        <p:nvPicPr>
          <p:cNvPr id="6146" name="Picture 2" descr="C:\Users\08DP\AppData\Local\Microsoft\Windows\Temporary Internet Files\Content.IE5\EQCFFIT2\MP9004333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4817" y="3731699"/>
            <a:ext cx="4104456" cy="2725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DP\AppData\Local\Microsoft\Windows\Temporary Internet Files\Content.IE5\X2U9QJMX\MP9004251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16524"/>
            <a:ext cx="3496501" cy="2341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08DP\AppData\Local\Microsoft\Windows\Temporary Internet Files\Content.IE5\X2U9QJMX\MP9004251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12803"/>
            <a:ext cx="2035432" cy="290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49350" y="1331476"/>
            <a:ext cx="531427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Nejvodnatější (průtok 219 000 m³/s) </a:t>
            </a:r>
          </a:p>
          <a:p>
            <a:r>
              <a:rPr lang="cs-CZ" dirty="0" smtClean="0"/>
              <a:t>a nejdelší ( 7062 km) řeka na Zemi. </a:t>
            </a:r>
          </a:p>
          <a:p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středním toku </a:t>
            </a:r>
            <a:r>
              <a:rPr lang="cs-CZ" dirty="0" smtClean="0"/>
              <a:t> je řeka široká 5</a:t>
            </a:r>
            <a:r>
              <a:rPr lang="cs-CZ" dirty="0"/>
              <a:t> km, na dolním </a:t>
            </a:r>
            <a:endParaRPr lang="cs-CZ" dirty="0" smtClean="0"/>
          </a:p>
          <a:p>
            <a:r>
              <a:rPr lang="cs-CZ" dirty="0" smtClean="0"/>
              <a:t>15 </a:t>
            </a:r>
            <a:r>
              <a:rPr lang="cs-CZ" dirty="0"/>
              <a:t>až 20 km </a:t>
            </a:r>
            <a:r>
              <a:rPr lang="cs-CZ" dirty="0" smtClean="0"/>
              <a:t>a </a:t>
            </a:r>
            <a:r>
              <a:rPr lang="cs-CZ" dirty="0"/>
              <a:t>před ústím 80 až 150 km. </a:t>
            </a:r>
            <a:endParaRPr lang="cs-CZ" dirty="0" smtClean="0"/>
          </a:p>
          <a:p>
            <a:r>
              <a:rPr lang="cs-CZ" dirty="0" smtClean="0"/>
              <a:t>Hloubka </a:t>
            </a:r>
            <a:r>
              <a:rPr lang="cs-CZ" dirty="0"/>
              <a:t>řeky je na středním toku 70 m u </a:t>
            </a:r>
            <a:r>
              <a:rPr lang="cs-CZ" dirty="0" err="1" smtClean="0"/>
              <a:t>Óbidosu</a:t>
            </a:r>
            <a:r>
              <a:rPr lang="cs-CZ" dirty="0" smtClean="0"/>
              <a:t> </a:t>
            </a:r>
            <a:endParaRPr lang="cs-CZ" dirty="0" smtClean="0"/>
          </a:p>
          <a:p>
            <a:r>
              <a:rPr lang="cs-CZ" dirty="0" smtClean="0"/>
              <a:t>135</a:t>
            </a:r>
            <a:r>
              <a:rPr lang="cs-CZ" dirty="0"/>
              <a:t> </a:t>
            </a:r>
            <a:r>
              <a:rPr lang="cs-CZ" dirty="0" smtClean="0"/>
              <a:t>m </a:t>
            </a:r>
            <a:r>
              <a:rPr lang="cs-CZ" dirty="0"/>
              <a:t>a v ústí 15 až 45 m.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3648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28613" y="615577"/>
            <a:ext cx="32683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VODOPÁDY IGUACU</a:t>
            </a:r>
            <a:endParaRPr lang="cs-CZ" sz="2800" dirty="0"/>
          </a:p>
        </p:txBody>
      </p:sp>
      <p:pic>
        <p:nvPicPr>
          <p:cNvPr id="1027" name="Picture 3" descr="C:\Users\08DP\AppData\Local\Microsoft\Windows\Temporary Internet Files\Content.IE5\X2U9QJMX\MP9004237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1645" y="2780928"/>
            <a:ext cx="2255946" cy="3382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P\AppData\Local\Microsoft\Windows\Temporary Internet Files\Content.IE5\F3WW7O1Y\MP9004237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4216" y="2906652"/>
            <a:ext cx="2088232" cy="3130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P\AppData\Local\Microsoft\Windows\Temporary Internet Files\Content.IE5\C34S8IWG\MP9004237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55338" y="3645024"/>
            <a:ext cx="3320799" cy="2168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66009" y="1388820"/>
            <a:ext cx="769158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největší </a:t>
            </a:r>
            <a:r>
              <a:rPr lang="cs-CZ" sz="2000" dirty="0"/>
              <a:t>systém </a:t>
            </a:r>
            <a:r>
              <a:rPr lang="cs-CZ" sz="2000" dirty="0" smtClean="0"/>
              <a:t>vodopádů </a:t>
            </a:r>
            <a:r>
              <a:rPr lang="cs-CZ" sz="2000" dirty="0"/>
              <a:t>na </a:t>
            </a:r>
            <a:r>
              <a:rPr lang="cs-CZ" sz="2000" dirty="0" smtClean="0"/>
              <a:t>Zemi – v období dešťů </a:t>
            </a:r>
            <a:r>
              <a:rPr lang="cs-CZ" sz="2000" dirty="0" smtClean="0"/>
              <a:t>                                   asi </a:t>
            </a:r>
            <a:r>
              <a:rPr lang="cs-CZ" sz="2000" dirty="0" smtClean="0"/>
              <a:t>270 </a:t>
            </a:r>
            <a:r>
              <a:rPr lang="cs-CZ" sz="2000" dirty="0" smtClean="0"/>
              <a:t>vodopádů, v </a:t>
            </a:r>
            <a:r>
              <a:rPr lang="cs-CZ" sz="2000" dirty="0"/>
              <a:t>období sucha 150</a:t>
            </a:r>
            <a:r>
              <a:rPr lang="cs-CZ" sz="2000" dirty="0" smtClean="0"/>
              <a:t>. </a:t>
            </a:r>
            <a:r>
              <a:rPr lang="cs-CZ" sz="2000" dirty="0" smtClean="0"/>
              <a:t>                                                          Leží </a:t>
            </a:r>
            <a:r>
              <a:rPr lang="cs-CZ" sz="2000" dirty="0"/>
              <a:t>na řece </a:t>
            </a:r>
            <a:r>
              <a:rPr lang="cs-CZ" sz="2000" dirty="0" err="1" smtClean="0"/>
              <a:t>Iguacu</a:t>
            </a:r>
            <a:r>
              <a:rPr lang="cs-CZ" sz="2000" dirty="0" smtClean="0"/>
              <a:t> </a:t>
            </a:r>
            <a:r>
              <a:rPr lang="cs-CZ" sz="2000" dirty="0"/>
              <a:t>na hranicích mezi </a:t>
            </a:r>
            <a:r>
              <a:rPr lang="cs-CZ" sz="2000" dirty="0" smtClean="0"/>
              <a:t>Argentinou </a:t>
            </a:r>
            <a:r>
              <a:rPr lang="cs-CZ" sz="2000" dirty="0"/>
              <a:t>a </a:t>
            </a:r>
            <a:r>
              <a:rPr lang="cs-CZ" sz="2000" dirty="0" smtClean="0"/>
              <a:t>Brazílií.  </a:t>
            </a:r>
            <a:r>
              <a:rPr lang="cs-CZ" sz="2000" dirty="0"/>
              <a:t>Voda </a:t>
            </a:r>
            <a:r>
              <a:rPr lang="cs-CZ" sz="2000" dirty="0" smtClean="0"/>
              <a:t>padá do </a:t>
            </a:r>
            <a:r>
              <a:rPr lang="cs-CZ" sz="2000" dirty="0"/>
              <a:t>hloubky asi 70 </a:t>
            </a:r>
            <a:r>
              <a:rPr lang="cs-CZ" sz="2000" dirty="0" smtClean="0"/>
              <a:t>metrů.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22323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8DP\AppData\Local\Microsoft\Windows\Temporary Internet Files\Content.IE5\EQ7WW29D\MC9004082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86219"/>
            <a:ext cx="2618872" cy="302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P\AppData\Local\Microsoft\Windows\Temporary Internet Files\Content.IE5\SJF7PJEU\MC9004083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01008"/>
            <a:ext cx="2648548" cy="323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1550255"/>
            <a:ext cx="5152436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Najdi v atlase a zakresli do mapy:</a:t>
            </a:r>
          </a:p>
          <a:p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err="1" smtClean="0"/>
              <a:t>Niagárské</a:t>
            </a:r>
            <a:r>
              <a:rPr lang="cs-CZ" sz="2800" dirty="0" smtClean="0"/>
              <a:t> vodopády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Vodopády </a:t>
            </a:r>
            <a:r>
              <a:rPr lang="cs-CZ" sz="2800" dirty="0" err="1" smtClean="0"/>
              <a:t>Iguacu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Amazonka</a:t>
            </a:r>
          </a:p>
          <a:p>
            <a:pPr marL="285750" indent="-285750">
              <a:buFontTx/>
              <a:buChar char="-"/>
            </a:pPr>
            <a:r>
              <a:rPr lang="cs-CZ" sz="2800" dirty="0" err="1" smtClean="0"/>
              <a:t>Death</a:t>
            </a:r>
            <a:r>
              <a:rPr lang="cs-CZ" sz="2800" dirty="0" smtClean="0"/>
              <a:t> </a:t>
            </a:r>
            <a:r>
              <a:rPr lang="cs-CZ" sz="2800" dirty="0" err="1" smtClean="0"/>
              <a:t>Valley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Grand </a:t>
            </a:r>
            <a:r>
              <a:rPr lang="cs-CZ" sz="2800" dirty="0"/>
              <a:t>C</a:t>
            </a:r>
            <a:r>
              <a:rPr lang="cs-CZ" sz="2800" dirty="0" smtClean="0"/>
              <a:t>anyon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126951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8DP\AppData\Local\Microsoft\Windows\Temporary Internet Files\Content.IE5\EQ7WW29D\MC9004082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86219"/>
            <a:ext cx="2618872" cy="302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P\AppData\Local\Microsoft\Windows\Temporary Internet Files\Content.IE5\SJF7PJEU\MC9004083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01008"/>
            <a:ext cx="2648548" cy="323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1550255"/>
            <a:ext cx="5152436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Najdi v atlase a zakresli do mapy:</a:t>
            </a:r>
          </a:p>
          <a:p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err="1" smtClean="0"/>
              <a:t>Niagárské</a:t>
            </a:r>
            <a:r>
              <a:rPr lang="cs-CZ" sz="2800" dirty="0" smtClean="0"/>
              <a:t> vodopády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Vodopády </a:t>
            </a:r>
            <a:r>
              <a:rPr lang="cs-CZ" sz="2800" dirty="0" err="1" smtClean="0"/>
              <a:t>Iguacu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Amazonka</a:t>
            </a:r>
          </a:p>
          <a:p>
            <a:pPr marL="285750" indent="-285750">
              <a:buFontTx/>
              <a:buChar char="-"/>
            </a:pPr>
            <a:r>
              <a:rPr lang="cs-CZ" sz="2800" dirty="0" err="1" smtClean="0"/>
              <a:t>Death</a:t>
            </a:r>
            <a:r>
              <a:rPr lang="cs-CZ" sz="2800" dirty="0" smtClean="0"/>
              <a:t> </a:t>
            </a:r>
            <a:r>
              <a:rPr lang="cs-CZ" sz="2800" dirty="0" err="1" smtClean="0"/>
              <a:t>Valley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Grand </a:t>
            </a:r>
            <a:r>
              <a:rPr lang="cs-CZ" sz="2800" dirty="0"/>
              <a:t>C</a:t>
            </a:r>
            <a:r>
              <a:rPr lang="cs-CZ" sz="2800" dirty="0" smtClean="0"/>
              <a:t>anyon</a:t>
            </a:r>
            <a:endParaRPr lang="cs-CZ" sz="2800" dirty="0"/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3995936" y="2060848"/>
            <a:ext cx="3744416" cy="648072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3507545" y="3104526"/>
            <a:ext cx="4104456" cy="2196682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627784" y="3501008"/>
            <a:ext cx="4708650" cy="936104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771800" y="2384884"/>
            <a:ext cx="4248472" cy="1584176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115770" y="2384884"/>
            <a:ext cx="3904502" cy="2052228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00113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88249" y="1412776"/>
            <a:ext cx="581793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Fotografie a mapy </a:t>
            </a:r>
            <a:r>
              <a:rPr lang="cs-CZ" dirty="0" smtClean="0">
                <a:latin typeface="Franklin Gothic Book"/>
              </a:rPr>
              <a:t>jsou z otevřené galerie Microsoft Office.</a:t>
            </a:r>
          </a:p>
          <a:p>
            <a:pPr lvl="0"/>
            <a:r>
              <a:rPr lang="cs-CZ" dirty="0" smtClean="0">
                <a:latin typeface="Franklin Gothic Book"/>
                <a:hlinkClick r:id="rId2"/>
              </a:rPr>
              <a:t>www.office.microsoft.com</a:t>
            </a:r>
            <a:endParaRPr lang="cs-CZ" dirty="0">
              <a:latin typeface="Franklin Gothic Book"/>
            </a:endParaRPr>
          </a:p>
          <a:p>
            <a:pPr lvl="0"/>
            <a:r>
              <a:rPr lang="cs-CZ" dirty="0">
                <a:latin typeface="Franklin Gothic Book"/>
              </a:rPr>
              <a:t>Text je dílem autora</a:t>
            </a:r>
            <a:r>
              <a:rPr lang="cs-CZ" dirty="0" smtClean="0">
                <a:latin typeface="Franklin Gothic Book"/>
              </a:rPr>
              <a:t>.</a:t>
            </a:r>
          </a:p>
          <a:p>
            <a:pPr lvl="0"/>
            <a:endParaRPr lang="cs-CZ" dirty="0">
              <a:latin typeface="Franklin Gothic Book"/>
            </a:endParaRPr>
          </a:p>
          <a:p>
            <a:pPr lvl="0"/>
            <a:r>
              <a:rPr lang="cs-CZ" dirty="0" smtClean="0">
                <a:latin typeface="Franklin Gothic Book"/>
              </a:rPr>
              <a:t>25.10.2012</a:t>
            </a:r>
            <a:endParaRPr lang="cs-CZ" dirty="0">
              <a:latin typeface="Franklin Gothic Book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896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361</TotalTime>
  <Words>293</Words>
  <Application>Microsoft Office PowerPoint</Application>
  <PresentationFormat>Předvádění na obrazovce (4:3)</PresentationFormat>
  <Paragraphs>62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Dum</cp:lastModifiedBy>
  <cp:revision>18</cp:revision>
  <dcterms:created xsi:type="dcterms:W3CDTF">2012-10-21T20:10:45Z</dcterms:created>
  <dcterms:modified xsi:type="dcterms:W3CDTF">2013-02-16T14:53:30Z</dcterms:modified>
</cp:coreProperties>
</file>