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4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VY_32_INOVACE_02_Podzim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VY_32_INOVACE_02_Podzim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Podzim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43DE7-9490-4630-A05B-FF5F802A5EC0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A88F6A-C85D-4E34-A5C7-F55167926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250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čtou text z tabule.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A88F6A-C85D-4E34-A5C7-F55167926DB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452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připisují jména stěhovavých</a:t>
            </a:r>
            <a:r>
              <a:rPr lang="cs-CZ" baseline="0" dirty="0" smtClean="0"/>
              <a:t> ptáků.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A88F6A-C85D-4E34-A5C7-F55167926DB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300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vybírají karty s názvem správných měsíců.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A88F6A-C85D-4E34-A5C7-F55167926DB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201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vedeme rozhovor o podzimních barvách a znacích přírody.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A88F6A-C85D-4E34-A5C7-F55167926DB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78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 tabule žáci zakroužkují.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A88F6A-C85D-4E34-A5C7-F55167926DB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649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Žáci draka</a:t>
            </a:r>
            <a:r>
              <a:rPr lang="cs-CZ" baseline="0" dirty="0" smtClean="0"/>
              <a:t> vybarvují na tabuli i na pracovním listě v lavici.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A88F6A-C85D-4E34-A5C7-F55167926DB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426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11" Type="http://schemas.openxmlformats.org/officeDocument/2006/relationships/image" Target="../media/image19.jpeg"/><Relationship Id="rId5" Type="http://schemas.openxmlformats.org/officeDocument/2006/relationships/image" Target="../media/image13.wmf"/><Relationship Id="rId15" Type="http://schemas.openxmlformats.org/officeDocument/2006/relationships/image" Target="../media/image2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png"/><Relationship Id="rId1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06628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b="1" dirty="0"/>
              <a:t>Materiál je určený pro žáky 2. ročníku, pro výuku prvouky</a:t>
            </a:r>
            <a:endParaRPr lang="cs-CZ" sz="2400" dirty="0"/>
          </a:p>
          <a:p>
            <a:pPr lvl="0" hangingPunct="0"/>
            <a:r>
              <a:rPr lang="cs-CZ" sz="2400" b="1" dirty="0"/>
              <a:t>Prezentace na interaktivní tabuli</a:t>
            </a:r>
            <a:endParaRPr lang="cs-CZ" sz="2400" dirty="0"/>
          </a:p>
          <a:p>
            <a:pPr lvl="0" hangingPunct="0"/>
            <a:r>
              <a:rPr lang="cs-CZ" sz="2400" b="1" dirty="0"/>
              <a:t>Pomůcky:  interaktivní pero, </a:t>
            </a:r>
            <a:r>
              <a:rPr lang="cs-CZ" sz="2400" b="1" dirty="0" smtClean="0"/>
              <a:t>fixy, </a:t>
            </a:r>
            <a:r>
              <a:rPr lang="cs-CZ" sz="2400" b="1" smtClean="0"/>
              <a:t>obrázky ptáků</a:t>
            </a:r>
            <a:endParaRPr lang="cs-CZ" sz="2400" dirty="0"/>
          </a:p>
          <a:p>
            <a:pPr lvl="0" hangingPunct="0"/>
            <a:r>
              <a:rPr lang="cs-CZ" sz="2400" b="1" dirty="0"/>
              <a:t>Inovace: interaktivní způsob učení, interaktivní procvičení</a:t>
            </a:r>
          </a:p>
          <a:p>
            <a:pPr marL="0" lvl="0" indent="0" hangingPunct="0">
              <a:buNone/>
            </a:pPr>
            <a:r>
              <a:rPr lang="cs-CZ" sz="2400" b="1" dirty="0"/>
              <a:t>     nového učiva</a:t>
            </a:r>
            <a:endParaRPr lang="cs-CZ" sz="2400" dirty="0"/>
          </a:p>
          <a:p>
            <a:pPr lvl="0" hangingPunct="0"/>
            <a:r>
              <a:rPr lang="cs-CZ" sz="2400" b="1" dirty="0"/>
              <a:t>Metodické pokyny</a:t>
            </a:r>
            <a:r>
              <a:rPr lang="cs-CZ" sz="2400" b="1" dirty="0" smtClean="0"/>
              <a:t>: znaky podzimu, stěhovaví ptáci, podzimní měsíce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PODZIM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0267" y="1844824"/>
            <a:ext cx="8128187" cy="19389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Podzim začíná 23. září. Je to roční období, ve kterém se příroda</a:t>
            </a:r>
            <a:br>
              <a:rPr lang="cs-CZ" sz="2400" dirty="0" smtClean="0"/>
            </a:br>
            <a:r>
              <a:rPr lang="cs-CZ" sz="2400" dirty="0" smtClean="0"/>
              <a:t>pomalu připravuje na zimu.</a:t>
            </a:r>
            <a:br>
              <a:rPr lang="cs-CZ" sz="2400" dirty="0" smtClean="0"/>
            </a:br>
            <a:r>
              <a:rPr lang="cs-CZ" sz="2400" dirty="0" smtClean="0"/>
              <a:t>Podzimní měsíce – ZÁŘÍ, ŘÍJEN a LISTOPAD – se vyznačují tím, že</a:t>
            </a:r>
            <a:br>
              <a:rPr lang="cs-CZ" sz="2400" dirty="0" smtClean="0"/>
            </a:br>
            <a:r>
              <a:rPr lang="cs-CZ" sz="2400" dirty="0" smtClean="0"/>
              <a:t>ptáci odlétají do teplých krajin, listí na stromech mění barvu </a:t>
            </a:r>
            <a:br>
              <a:rPr lang="cs-CZ" sz="2400" dirty="0" smtClean="0"/>
            </a:br>
            <a:r>
              <a:rPr lang="cs-CZ" sz="2400" dirty="0" smtClean="0"/>
              <a:t>a opadává, častěji prší, fouká vítr a přicházejí plískanice.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293096"/>
            <a:ext cx="8238346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zahradě sklízíme OVOCE a ZELENINU, z polí se vybírají </a:t>
            </a:r>
            <a:br>
              <a:rPr lang="cs-CZ" sz="2400" dirty="0" smtClean="0"/>
            </a:br>
            <a:r>
              <a:rPr lang="cs-CZ" sz="2400" dirty="0" smtClean="0"/>
              <a:t>brambory, seká se kukuřice a slunečnice, vybírá se cukrová řepa.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517232"/>
            <a:ext cx="532203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Děti pouštějí draky, sbírají šípky a kaštany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23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ME8L75X1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96752"/>
            <a:ext cx="2448272" cy="376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ML3VBHJ8\MC9001512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92896"/>
            <a:ext cx="1512168" cy="160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ELUII0VD\MC9003295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67" y="1916832"/>
            <a:ext cx="1795604" cy="17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27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PODZIM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1127425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MĚSÍCE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3547864"/>
            <a:ext cx="2088232" cy="9144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347864" y="3553404"/>
            <a:ext cx="2088232" cy="9144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084168" y="3553404"/>
            <a:ext cx="2088232" cy="9144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013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J3ISOVZ1\MP90041177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972271" cy="281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J3ISOVZ1\MP9004069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4767"/>
            <a:ext cx="1869790" cy="280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ELUII0VD\MP90018159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4767"/>
            <a:ext cx="1771627" cy="280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J3ISOVZ1\MP90020089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4767"/>
            <a:ext cx="1884590" cy="281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ykovaA\AppData\Local\Microsoft\Windows\Temporary Internet Files\Content.IE5\J3ISOVZ1\MC900250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832" y="3429000"/>
            <a:ext cx="212191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ykovaA\AppData\Local\Microsoft\Windows\Temporary Internet Files\Content.IE5\ML3VBHJ8\MP9004012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108" y="3429000"/>
            <a:ext cx="3271370" cy="261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79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Zakroužkuj podzimní obrázek</a:t>
            </a:r>
            <a:endParaRPr lang="cs-CZ" b="1" dirty="0"/>
          </a:p>
        </p:txBody>
      </p:sp>
      <p:pic>
        <p:nvPicPr>
          <p:cNvPr id="3074" name="Picture 2" descr="C:\Users\DykovaA\AppData\Local\Microsoft\Windows\Temporary Internet Files\Content.IE5\J3ISOVZ1\MC9003359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86208"/>
            <a:ext cx="1653012" cy="17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ME8L75X1\MC900301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00419"/>
            <a:ext cx="159192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ML3VBHJ8\MC900183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94285"/>
            <a:ext cx="1185057" cy="142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ykovaA\AppData\Local\Microsoft\Windows\Temporary Internet Files\Content.IE5\ELUII0VD\MC9003313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1484784"/>
            <a:ext cx="147534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ykovaA\AppData\Local\Microsoft\Windows\Temporary Internet Files\Content.IE5\J3ISOVZ1\MC9002126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259" y="1997415"/>
            <a:ext cx="1100928" cy="102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ykovaA\AppData\Local\Microsoft\Windows\Temporary Internet Files\Content.IE5\ME8L75X1\MC9003538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98286"/>
            <a:ext cx="1796125" cy="146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ykovaA\AppData\Local\Microsoft\Windows\Temporary Internet Files\Content.IE5\ELUII0VD\MC90043977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625" y="3205150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DykovaA\AppData\Local\Microsoft\Windows\Temporary Internet Files\Content.IE5\ELUII0VD\MC90030988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55" y="3573016"/>
            <a:ext cx="1584049" cy="124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DykovaA\AppData\Local\Microsoft\Windows\Temporary Internet Files\Content.IE5\J3ISOVZ1\MP90039961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048" y="3769154"/>
            <a:ext cx="1245085" cy="155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DykovaA\AppData\Local\Microsoft\Windows\Temporary Internet Files\Content.IE5\ME8L75X1\MP90039964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912067"/>
            <a:ext cx="1367515" cy="170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DykovaA\AppData\Local\Microsoft\Windows\Temporary Internet Files\Content.IE5\ML3VBHJ8\MC90002069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88" y="5301208"/>
            <a:ext cx="1473900" cy="1358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DykovaA\AppData\Local\Microsoft\Windows\Temporary Internet Files\Content.IE5\J3ISOVZ1\MC90009052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120" y="5434708"/>
            <a:ext cx="1462796" cy="109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DykovaA\AppData\Local\Microsoft\Windows\Temporary Internet Files\Content.IE5\J3ISOVZ1\MC90002067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045331"/>
            <a:ext cx="1395359" cy="147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DykovaA\AppData\Local\Microsoft\Windows\Temporary Internet Files\Content.IE5\ME8L75X1\MC90023156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899" y="5142460"/>
            <a:ext cx="2324661" cy="142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74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ykovaA\AppData\Local\Microsoft\Windows\Temporary Internet Files\Content.IE5\ELUII0VD\MC900237376[1].wmf"/>
          <p:cNvPicPr>
            <a:picLocks noChangeAspect="1" noChangeArrowheads="1"/>
          </p:cNvPicPr>
          <p:nvPr/>
        </p:nvPicPr>
        <p:blipFill>
          <a:blip r:embed="rId3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3"/>
            <a:ext cx="8064896" cy="607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209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170</Words>
  <Application>Microsoft Office PowerPoint</Application>
  <PresentationFormat>Předvádění na obrazovce (4:3)</PresentationFormat>
  <Paragraphs>33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PODZIM</vt:lpstr>
      <vt:lpstr>Prezentace aplikace PowerPoint</vt:lpstr>
      <vt:lpstr>PODZIM</vt:lpstr>
      <vt:lpstr>Prezentace aplikace PowerPoint</vt:lpstr>
      <vt:lpstr>Zakroužkuj podzimní obrázek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23</cp:revision>
  <dcterms:created xsi:type="dcterms:W3CDTF">2011-08-21T15:31:45Z</dcterms:created>
  <dcterms:modified xsi:type="dcterms:W3CDTF">2011-12-11T17:40:44Z</dcterms:modified>
</cp:coreProperties>
</file>