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5FC821-B4AB-4E26-A810-D75A711A89CB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E9A823A-BD02-41F9-B265-C289E08D3B2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orthern_Sea_Route_vs_Southern_Sea_Route.svg" TargetMode="External"/><Relationship Id="rId2" Type="http://schemas.openxmlformats.org/officeDocument/2006/relationships/hyperlink" Target="http://cs.wikipedia.org/wiki/Soubor:Arctic_Ocea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cebreakerNas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248944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NÁZEV ŠKOLY:ZŠ Dolní Benešov, příspěvková organizace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AUTOR: Mgr. Hana Maulerová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NÁZEV: VY_32_INOVACE_11_ ZEMĚPIS 7. ROČNÍK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TÉMA: Severní ledový oceán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ČÍSLO PROJEKTU: CZ.1.07/1.4.00/21.1262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465313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dozví o obecných informacích o Severním ledovém oceánu</a:t>
            </a:r>
          </a:p>
          <a:p>
            <a:r>
              <a:rPr lang="cs-CZ" dirty="0" smtClean="0"/>
              <a:t>Severní geografický pól</a:t>
            </a:r>
          </a:p>
          <a:p>
            <a:r>
              <a:rPr lang="cs-CZ" dirty="0" smtClean="0"/>
              <a:t>Dozví se o dopravě na Severním ledovém oceánu</a:t>
            </a:r>
          </a:p>
          <a:p>
            <a:r>
              <a:rPr lang="cs-CZ" dirty="0" smtClean="0"/>
              <a:t>Hospodářský význam Severního ledového oceánu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Obecné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Nejmenší</a:t>
            </a:r>
            <a:r>
              <a:rPr lang="cs-CZ" dirty="0" smtClean="0"/>
              <a:t> oceán na Zemi</a:t>
            </a:r>
          </a:p>
          <a:p>
            <a:r>
              <a:rPr lang="cs-CZ" dirty="0" smtClean="0"/>
              <a:t>Rozkládá se kolem severního pólu					nejstudenější vody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 největší části je po celý rok pokryt </a:t>
            </a:r>
            <a:r>
              <a:rPr lang="cs-CZ" b="1" dirty="0" smtClean="0"/>
              <a:t>ledem</a:t>
            </a:r>
          </a:p>
          <a:p>
            <a:r>
              <a:rPr lang="cs-CZ" dirty="0" smtClean="0"/>
              <a:t>Nachází se zde </a:t>
            </a:r>
            <a:r>
              <a:rPr lang="cs-CZ" b="1" dirty="0" smtClean="0"/>
              <a:t>Arktida</a:t>
            </a:r>
            <a:r>
              <a:rPr lang="cs-CZ" dirty="0" smtClean="0"/>
              <a:t>, kde je také situován </a:t>
            </a:r>
            <a:r>
              <a:rPr lang="cs-CZ" b="1" dirty="0" smtClean="0"/>
              <a:t>geografický severní pól</a:t>
            </a:r>
          </a:p>
          <a:p>
            <a:r>
              <a:rPr lang="cs-CZ" dirty="0" smtClean="0"/>
              <a:t>Někdy se nazývá </a:t>
            </a:r>
            <a:r>
              <a:rPr lang="cs-CZ" b="1" dirty="0" smtClean="0"/>
              <a:t>Arktickým oceánem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1691680" y="2996952"/>
            <a:ext cx="504056" cy="196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Severní ledový oceán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16832"/>
            <a:ext cx="4536504" cy="4550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372200" y="6165304"/>
            <a:ext cx="1381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severní pól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Porvé</a:t>
            </a:r>
            <a:r>
              <a:rPr lang="cs-CZ" dirty="0" smtClean="0"/>
              <a:t> ho dosáhl v roce </a:t>
            </a:r>
            <a:r>
              <a:rPr lang="cs-CZ" b="1" dirty="0" smtClean="0"/>
              <a:t>1909 Robert Peary</a:t>
            </a:r>
          </a:p>
          <a:p>
            <a:r>
              <a:rPr lang="cs-CZ" dirty="0" smtClean="0"/>
              <a:t>Na objevných cestách se zde nejvíce podíleli: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Norové </a:t>
            </a:r>
            <a:r>
              <a:rPr lang="cs-CZ" dirty="0" smtClean="0"/>
              <a:t>- </a:t>
            </a:r>
            <a:r>
              <a:rPr lang="cs-CZ" dirty="0" err="1" smtClean="0"/>
              <a:t>Amundsen</a:t>
            </a:r>
            <a:r>
              <a:rPr lang="cs-CZ" dirty="0" smtClean="0"/>
              <a:t>, </a:t>
            </a:r>
            <a:r>
              <a:rPr lang="cs-CZ" dirty="0" err="1" smtClean="0"/>
              <a:t>Nansen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Rusové </a:t>
            </a:r>
            <a:r>
              <a:rPr lang="cs-CZ" dirty="0" smtClean="0"/>
              <a:t>- </a:t>
            </a:r>
            <a:r>
              <a:rPr lang="cs-CZ" dirty="0" err="1" smtClean="0"/>
              <a:t>Vilkickij</a:t>
            </a:r>
            <a:r>
              <a:rPr lang="cs-CZ" dirty="0" smtClean="0"/>
              <a:t>, </a:t>
            </a:r>
            <a:r>
              <a:rPr lang="cs-CZ" dirty="0" err="1" smtClean="0"/>
              <a:t>Čkalov</a:t>
            </a:r>
            <a:endParaRPr lang="cs-CZ" dirty="0" smtClean="0"/>
          </a:p>
          <a:p>
            <a:pPr marL="514350" indent="-514350"/>
            <a:r>
              <a:rPr lang="cs-CZ" dirty="0" smtClean="0"/>
              <a:t>Na severní pól směřovala i italská vzducholoď roku 1929, kdy se letu zúčastnil i Čech </a:t>
            </a:r>
            <a:r>
              <a:rPr lang="cs-CZ" b="1" dirty="0" smtClean="0"/>
              <a:t>František Běhounek		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20085"/>
            <a:ext cx="4680520" cy="4434840"/>
          </a:xfrm>
        </p:spPr>
        <p:txBody>
          <a:bodyPr/>
          <a:lstStyle/>
          <a:p>
            <a:r>
              <a:rPr lang="cs-CZ" dirty="0" smtClean="0"/>
              <a:t>Lodě musejí překonávat ledovou bariéru			</a:t>
            </a:r>
            <a:r>
              <a:rPr lang="cs-CZ" b="1" dirty="0" smtClean="0"/>
              <a:t>Ledoborce</a:t>
            </a:r>
            <a:r>
              <a:rPr lang="cs-CZ" dirty="0" smtClean="0"/>
              <a:t>- uvolňují cestu obchodním lodím </a:t>
            </a:r>
            <a:r>
              <a:rPr lang="cs-CZ" dirty="0" smtClean="0"/>
              <a:t>               po </a:t>
            </a:r>
            <a:r>
              <a:rPr lang="cs-CZ" dirty="0" smtClean="0"/>
              <a:t>celý rok</a:t>
            </a:r>
          </a:p>
          <a:p>
            <a:r>
              <a:rPr lang="cs-CZ" dirty="0" smtClean="0"/>
              <a:t>Podél celého pobřeží Ruska vede </a:t>
            </a:r>
            <a:r>
              <a:rPr lang="cs-CZ" b="1" dirty="0" smtClean="0"/>
              <a:t>Severní mořská cesta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755576" y="2852936"/>
            <a:ext cx="504056" cy="196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988840"/>
            <a:ext cx="3880247" cy="3880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308304" y="5949280"/>
            <a:ext cx="1421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Ledoborec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452320" y="6021288"/>
            <a:ext cx="1415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Hospodářský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Velmi malý</a:t>
            </a:r>
            <a:r>
              <a:rPr lang="cs-CZ" dirty="0" smtClean="0"/>
              <a:t>, kvůli nepříznivým klimatickým podmínkám</a:t>
            </a:r>
          </a:p>
          <a:p>
            <a:r>
              <a:rPr lang="cs-CZ" dirty="0" smtClean="0"/>
              <a:t>Nacházejí se zde </a:t>
            </a:r>
            <a:r>
              <a:rPr lang="cs-CZ" b="1" dirty="0" smtClean="0"/>
              <a:t>meteorologické a vědecké stanice</a:t>
            </a:r>
          </a:p>
          <a:p>
            <a:r>
              <a:rPr lang="cs-CZ" dirty="0" smtClean="0"/>
              <a:t>Nad touto oblastí vedou </a:t>
            </a:r>
            <a:r>
              <a:rPr lang="cs-CZ" b="1" dirty="0" smtClean="0"/>
              <a:t>letecké linky</a:t>
            </a:r>
          </a:p>
          <a:p>
            <a:r>
              <a:rPr lang="cs-CZ" dirty="0" smtClean="0"/>
              <a:t>Rybolov je možný pouze v teplejších vodách, kde dosahuje vliv </a:t>
            </a:r>
            <a:r>
              <a:rPr lang="cs-CZ" b="1" dirty="0" smtClean="0"/>
              <a:t>Golfského proudu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se rozkládá Severní ledový oceán?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jinak říká tomuto oceánu?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poprvé dosáhl severního pólu?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loď, která „bourá“ zmrzlou hladinu oceánu?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cesta, která vede kolem celého Ruska?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1037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se rozkládá Severní ledový oceán?			- </a:t>
            </a:r>
            <a:r>
              <a:rPr lang="cs-CZ" b="1" dirty="0" smtClean="0"/>
              <a:t>kolem severního pólu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jinak říká tomuto oceánu?				- </a:t>
            </a:r>
            <a:r>
              <a:rPr lang="cs-CZ" b="1" dirty="0" smtClean="0"/>
              <a:t>Arktický oceán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poprvé dosáhl severního pólu?				- </a:t>
            </a:r>
            <a:r>
              <a:rPr lang="cs-CZ" b="1" dirty="0" smtClean="0"/>
              <a:t>Robert Peary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loď, která „bourá“ zmrzlou hladinu oceánu?								- </a:t>
            </a:r>
            <a:r>
              <a:rPr lang="cs-CZ" b="1" dirty="0" smtClean="0"/>
              <a:t>Ledoborec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cesta, která vede kolem celého Ruska?	- </a:t>
            </a:r>
            <a:r>
              <a:rPr lang="cs-CZ" b="1" dirty="0" smtClean="0"/>
              <a:t>Severní mořská cesta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</a:rPr>
              <a:t>Obrázek č. 1: </a:t>
            </a:r>
            <a:r>
              <a:rPr lang="cs-CZ" sz="1400" dirty="0" err="1" smtClean="0">
                <a:latin typeface="Calibri" pitchFamily="34" charset="0"/>
              </a:rPr>
              <a:t>Arctic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Ocean.png</a:t>
            </a:r>
            <a:r>
              <a:rPr lang="cs-CZ" sz="1400" dirty="0" smtClean="0">
                <a:latin typeface="Calibri" pitchFamily="34" charset="0"/>
              </a:rPr>
              <a:t>. 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22. 8. 2009 [cit. 2012-11-18]. Dostupné z: </a:t>
            </a:r>
            <a:r>
              <a:rPr lang="cs-CZ" sz="1400" dirty="0" smtClean="0">
                <a:latin typeface="Calibri" pitchFamily="34" charset="0"/>
                <a:hlinkClick r:id="rId2"/>
              </a:rPr>
              <a:t>http://cs.wikipedia.org/wiki/Soubor:Arctic_Ocean.png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2: </a:t>
            </a:r>
            <a:r>
              <a:rPr lang="en-US" sz="1400" dirty="0" smtClean="0">
                <a:latin typeface="Calibri" pitchFamily="34" charset="0"/>
              </a:rPr>
              <a:t>Northern Sea Route </a:t>
            </a:r>
            <a:r>
              <a:rPr lang="en-US" sz="1400" dirty="0" err="1" smtClean="0">
                <a:latin typeface="Calibri" pitchFamily="34" charset="0"/>
              </a:rPr>
              <a:t>vs</a:t>
            </a:r>
            <a:r>
              <a:rPr lang="en-US" sz="1400" dirty="0" smtClean="0">
                <a:latin typeface="Calibri" pitchFamily="34" charset="0"/>
              </a:rPr>
              <a:t> Southern Sea Route.svg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7. 10. 2009 [cit. 2012-11-18]. Dostupné z: </a:t>
            </a:r>
            <a:r>
              <a:rPr lang="cs-CZ" sz="1400" dirty="0" smtClean="0">
                <a:latin typeface="Calibri" pitchFamily="34" charset="0"/>
                <a:hlinkClick r:id="rId3"/>
              </a:rPr>
              <a:t>http://cs.wikipedia.org/wiki/Soubor:Northern_Sea_Route_vs_Southern_Sea_Route.svg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3: </a:t>
            </a:r>
            <a:r>
              <a:rPr lang="cs-CZ" sz="1400" dirty="0" err="1" smtClean="0">
                <a:latin typeface="Calibri" pitchFamily="34" charset="0"/>
              </a:rPr>
              <a:t>IcebreakerNasa.jpg</a:t>
            </a:r>
            <a:r>
              <a:rPr lang="cs-CZ" sz="1400" dirty="0" smtClean="0">
                <a:latin typeface="Calibri" pitchFamily="34" charset="0"/>
              </a:rPr>
              <a:t>. 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28. 5. 2005 [cit. 2012-11-18]. Dostupné z: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http://cs.wikipedia.org/wiki/Soubor:IcebreakerNasa.jpg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>
                <a:latin typeface="Calibri" pitchFamily="34" charset="0"/>
              </a:rPr>
              <a:t>Text je dílem autora.</a:t>
            </a:r>
          </a:p>
          <a:p>
            <a:endParaRPr lang="cs-CZ" sz="1400" u="sng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18.11.2012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344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NÁZEV ŠKOLY:ZŠ Dolní Benešov, příspěvková organizace AUTOR: Mgr. Hana Maulerová NÁZEV: VY_32_INOVACE_11_ ZEMĚPIS 7. ROČNÍK TÉMA: Severní ledový oceán ČÍSLO PROJEKTU: CZ.1.07/1.4.00/21.1262</vt:lpstr>
      <vt:lpstr>Anotace</vt:lpstr>
      <vt:lpstr>Obecné informace</vt:lpstr>
      <vt:lpstr>Severní ledový oceán</vt:lpstr>
      <vt:lpstr>severní pól</vt:lpstr>
      <vt:lpstr>Doprava</vt:lpstr>
      <vt:lpstr>Ledoborec</vt:lpstr>
      <vt:lpstr>Hospodářský význam</vt:lpstr>
      <vt:lpstr>Otázky</vt:lpstr>
      <vt:lpstr>Správné odpovědi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Dolní Benešov, příspěvková organizace AUTOR: Mgr. Hana Maulerová NÁZEV: VY_32_INOVACE_05_ ZEMĚPIS 7. ROČNÍK TÉMA: Severní ledový oceán ČÍSLO PROJEKTU: CZ.1.07/1.4.00/21.1262</dc:title>
  <dc:creator>Richard</dc:creator>
  <cp:lastModifiedBy>Dum</cp:lastModifiedBy>
  <cp:revision>16</cp:revision>
  <dcterms:created xsi:type="dcterms:W3CDTF">2012-11-18T11:52:40Z</dcterms:created>
  <dcterms:modified xsi:type="dcterms:W3CDTF">2013-02-16T14:54:52Z</dcterms:modified>
</cp:coreProperties>
</file>