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64" r:id="rId2"/>
    <p:sldId id="265" r:id="rId3"/>
    <p:sldId id="256" r:id="rId4"/>
    <p:sldId id="257" r:id="rId5"/>
    <p:sldId id="260" r:id="rId6"/>
    <p:sldId id="261" r:id="rId7"/>
    <p:sldId id="259" r:id="rId8"/>
    <p:sldId id="263" r:id="rId9"/>
    <p:sldId id="262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VY_32_INOVACE_12_ </a:t>
          </a:r>
          <a:r>
            <a:rPr lang="cs-CZ" sz="2000" dirty="0" smtClean="0"/>
            <a:t>ZEMĚPIS 7. 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Ludmila </a:t>
          </a:r>
          <a:r>
            <a:rPr lang="cs-CZ" sz="2000" dirty="0" err="1" smtClean="0"/>
            <a:t>Faiková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Střední Amerika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6528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3CF0C25-58F8-4174-BBB6-94B641F00AEE}" type="presOf" srcId="{D1B46980-6531-4606-95E6-44980827E919}" destId="{6140AFEC-043D-4C43-A2F9-D0F5331DF3A3}" srcOrd="0" destOrd="0" presId="urn:microsoft.com/office/officeart/2005/8/layout/target3"/>
    <dgm:cxn modelId="{0EE6A34E-9063-40AF-9108-F57917A4CACC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87628DA3-A78D-49EA-96BA-4D92C093A5E6}" type="presOf" srcId="{D8197B8C-B260-4A16-BDF4-0947B075E274}" destId="{25B08C86-7E15-44DC-BE7F-FFB55DD49D12}" srcOrd="0" destOrd="0" presId="urn:microsoft.com/office/officeart/2005/8/layout/target3"/>
    <dgm:cxn modelId="{7597226E-62A1-4D9D-B57E-E27D874CEA0E}" type="presOf" srcId="{4C35D32F-0EAB-4CD7-82EE-45574DC2A586}" destId="{8BEBB6EC-1DAA-4CAC-8A25-BC0FCBD5DBD5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DC90804F-B4A1-462A-A82D-C693E2466C2E}" type="presOf" srcId="{757F3AB3-0718-4624-B441-E567A8F0AB56}" destId="{333A1088-737F-45CB-B68E-254E46348037}" srcOrd="0" destOrd="0" presId="urn:microsoft.com/office/officeart/2005/8/layout/target3"/>
    <dgm:cxn modelId="{11B5DCD4-2892-4CED-B008-82725CBCBCCB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D5DF8C1-C988-4AA2-A187-C1934AEE78F5}" type="presOf" srcId="{D1D4F407-5343-4D3F-B5B9-D407B03CAEB4}" destId="{D005CE8C-CC26-4C3E-AC11-E15060ECD759}" srcOrd="0" destOrd="0" presId="urn:microsoft.com/office/officeart/2005/8/layout/target3"/>
    <dgm:cxn modelId="{E2C6698B-0C69-44F9-949F-60196AF877D9}" type="presOf" srcId="{B651F6E3-6281-48DB-9319-2AEAFDAE7572}" destId="{6BB5E863-4638-4E1D-BFDE-399D028AC4ED}" srcOrd="1" destOrd="0" presId="urn:microsoft.com/office/officeart/2005/8/layout/target3"/>
    <dgm:cxn modelId="{80BBE7FF-4DF6-4F1D-BAD7-9E243AD6F7EE}" type="presOf" srcId="{D1D4F407-5343-4D3F-B5B9-D407B03CAEB4}" destId="{AED2198E-93D5-4001-81B4-73124B309672}" srcOrd="1" destOrd="0" presId="urn:microsoft.com/office/officeart/2005/8/layout/target3"/>
    <dgm:cxn modelId="{0B71CD27-E322-415C-ACB6-0F224071EBBA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6AA5B098-14F7-407E-A85D-3EB1543ACEF7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8CEAC89-4DCF-4BF4-B8B8-9DC363F07E16}" type="presParOf" srcId="{333A1088-737F-45CB-B68E-254E46348037}" destId="{F5ABB229-8D3B-4694-996A-96F23CF14429}" srcOrd="0" destOrd="0" presId="urn:microsoft.com/office/officeart/2005/8/layout/target3"/>
    <dgm:cxn modelId="{780997E2-5A16-4D05-9ADB-C79A6E79B002}" type="presParOf" srcId="{333A1088-737F-45CB-B68E-254E46348037}" destId="{F41139FD-01EE-4571-8B17-4FB00FC51163}" srcOrd="1" destOrd="0" presId="urn:microsoft.com/office/officeart/2005/8/layout/target3"/>
    <dgm:cxn modelId="{5676085C-A3F6-4C18-BFA1-061F6023D0C3}" type="presParOf" srcId="{333A1088-737F-45CB-B68E-254E46348037}" destId="{D005CE8C-CC26-4C3E-AC11-E15060ECD759}" srcOrd="2" destOrd="0" presId="urn:microsoft.com/office/officeart/2005/8/layout/target3"/>
    <dgm:cxn modelId="{3AE5E019-98E1-4B48-B6FD-66BD7C9FD93A}" type="presParOf" srcId="{333A1088-737F-45CB-B68E-254E46348037}" destId="{2C702D82-9B77-49B7-9568-BB8EB47C3372}" srcOrd="3" destOrd="0" presId="urn:microsoft.com/office/officeart/2005/8/layout/target3"/>
    <dgm:cxn modelId="{3827E1E2-7CA5-48ED-89EB-0B519EC31987}" type="presParOf" srcId="{333A1088-737F-45CB-B68E-254E46348037}" destId="{A52A0455-90FF-4808-ABD0-F02540D31D5A}" srcOrd="4" destOrd="0" presId="urn:microsoft.com/office/officeart/2005/8/layout/target3"/>
    <dgm:cxn modelId="{A8FFCDE8-9A65-4AAC-B778-BB875C1C7C24}" type="presParOf" srcId="{333A1088-737F-45CB-B68E-254E46348037}" destId="{6140AFEC-043D-4C43-A2F9-D0F5331DF3A3}" srcOrd="5" destOrd="0" presId="urn:microsoft.com/office/officeart/2005/8/layout/target3"/>
    <dgm:cxn modelId="{D1601177-E63D-4D24-8EB1-E2F970222F60}" type="presParOf" srcId="{333A1088-737F-45CB-B68E-254E46348037}" destId="{9358AC05-5D7D-4327-9F80-1AD486AEA664}" srcOrd="6" destOrd="0" presId="urn:microsoft.com/office/officeart/2005/8/layout/target3"/>
    <dgm:cxn modelId="{734FD2E5-4495-4FBD-B275-2AEC96A9BE1F}" type="presParOf" srcId="{333A1088-737F-45CB-B68E-254E46348037}" destId="{313FC574-E1CD-4FB4-B054-0B805CE0447D}" srcOrd="7" destOrd="0" presId="urn:microsoft.com/office/officeart/2005/8/layout/target3"/>
    <dgm:cxn modelId="{6F95772D-DC05-4EF8-971D-3CCB55F654F0}" type="presParOf" srcId="{333A1088-737F-45CB-B68E-254E46348037}" destId="{619D679B-A015-4ECF-8348-D1034C574F40}" srcOrd="8" destOrd="0" presId="urn:microsoft.com/office/officeart/2005/8/layout/target3"/>
    <dgm:cxn modelId="{D8AF42F2-24BB-451A-B777-89EEF7772A69}" type="presParOf" srcId="{333A1088-737F-45CB-B68E-254E46348037}" destId="{322283A8-4A27-4CDA-BAE3-F381106A9174}" srcOrd="9" destOrd="0" presId="urn:microsoft.com/office/officeart/2005/8/layout/target3"/>
    <dgm:cxn modelId="{5E070D18-B151-45AA-A75A-952A7943AC5E}" type="presParOf" srcId="{333A1088-737F-45CB-B68E-254E46348037}" destId="{FFC9F71D-1B4F-4AD9-A4A6-86ADEFC8AF5C}" srcOrd="10" destOrd="0" presId="urn:microsoft.com/office/officeart/2005/8/layout/target3"/>
    <dgm:cxn modelId="{0DA196F4-F018-4816-A48A-CCD67F42B177}" type="presParOf" srcId="{333A1088-737F-45CB-B68E-254E46348037}" destId="{25B08C86-7E15-44DC-BE7F-FFB55DD49D12}" srcOrd="11" destOrd="0" presId="urn:microsoft.com/office/officeart/2005/8/layout/target3"/>
    <dgm:cxn modelId="{B5F08976-BA20-4FFB-941E-E61F13292FF4}" type="presParOf" srcId="{333A1088-737F-45CB-B68E-254E46348037}" destId="{76644BE8-9D7C-4C09-B250-3D10AF48CBB7}" srcOrd="12" destOrd="0" presId="urn:microsoft.com/office/officeart/2005/8/layout/target3"/>
    <dgm:cxn modelId="{FF013867-377C-486B-AD1F-FEB5929F98C6}" type="presParOf" srcId="{333A1088-737F-45CB-B68E-254E46348037}" destId="{EE85B701-7295-41C0-BA7A-34D3756A2AE6}" srcOrd="13" destOrd="0" presId="urn:microsoft.com/office/officeart/2005/8/layout/target3"/>
    <dgm:cxn modelId="{51135B3D-F3EA-4FD1-BF0E-F4162AFA08EF}" type="presParOf" srcId="{333A1088-737F-45CB-B68E-254E46348037}" destId="{8BEBB6EC-1DAA-4CAC-8A25-BC0FCBD5DBD5}" srcOrd="14" destOrd="0" presId="urn:microsoft.com/office/officeart/2005/8/layout/target3"/>
    <dgm:cxn modelId="{FAD9BF6F-C9F9-4642-992D-8E31154A5EFC}" type="presParOf" srcId="{333A1088-737F-45CB-B68E-254E46348037}" destId="{AED2198E-93D5-4001-81B4-73124B309672}" srcOrd="15" destOrd="0" presId="urn:microsoft.com/office/officeart/2005/8/layout/target3"/>
    <dgm:cxn modelId="{FD12169B-208E-42BF-88BE-4849069BB278}" type="presParOf" srcId="{333A1088-737F-45CB-B68E-254E46348037}" destId="{2BE915AB-18AA-4053-B92C-3BFC9ED204BB}" srcOrd="16" destOrd="0" presId="urn:microsoft.com/office/officeart/2005/8/layout/target3"/>
    <dgm:cxn modelId="{92984DB0-3E2B-4009-B09C-3C4D82D0E121}" type="presParOf" srcId="{333A1088-737F-45CB-B68E-254E46348037}" destId="{6BB5E863-4638-4E1D-BFDE-399D028AC4ED}" srcOrd="17" destOrd="0" presId="urn:microsoft.com/office/officeart/2005/8/layout/target3"/>
    <dgm:cxn modelId="{0E876F63-36D8-4F79-8614-A1B9819DABE8}" type="presParOf" srcId="{333A1088-737F-45CB-B68E-254E46348037}" destId="{5A5FFA88-C948-4069-8E93-59FA12366E83}" srcOrd="18" destOrd="0" presId="urn:microsoft.com/office/officeart/2005/8/layout/target3"/>
    <dgm:cxn modelId="{1AB775D2-0C20-45D6-85F4-61982FA5049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166314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Ludmila </a:t>
          </a:r>
          <a:r>
            <a:rPr lang="cs-CZ" sz="2000" kern="1200" dirty="0" err="1" smtClean="0"/>
            <a:t>Faiková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VY_32_INOVACE_12_ </a:t>
          </a:r>
          <a:r>
            <a:rPr lang="cs-CZ" sz="2000" kern="1200" dirty="0" smtClean="0"/>
            <a:t>ZEMĚPIS 7. 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Střední Amerika 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982297-1423-431E-8758-A3C582CE6556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2D16C2-F414-44C5-85EB-75CCAFB5D1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270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D16C2-F414-44C5-85EB-75CCAFB5D16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675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2D16C2-F414-44C5-85EB-75CCAFB5D16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567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6554589-E90A-45D6-B8D5-C4AD59D187A9}" type="datetimeFigureOut">
              <a:rPr lang="cs-CZ" smtClean="0"/>
              <a:t>16.12.2012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C5673FE-F5D1-4317-8E95-7B9C2D9B01A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Topographic30deg_N0W60.png" TargetMode="External"/><Relationship Id="rId2" Type="http://schemas.openxmlformats.org/officeDocument/2006/relationships/hyperlink" Target="http://cs.wikipedia.org/wiki/Soubor:Centralamerican-subcontinen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1658486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86136" y="1340768"/>
            <a:ext cx="8594304" cy="12192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486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628800"/>
            <a:ext cx="699018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/>
          </a:p>
          <a:p>
            <a:r>
              <a:rPr lang="cs-CZ" dirty="0" smtClean="0"/>
              <a:t>Tato prezentace slouží k seznámení s učivem Střední Amerika.</a:t>
            </a:r>
          </a:p>
          <a:p>
            <a:r>
              <a:rPr lang="cs-CZ" dirty="0" smtClean="0"/>
              <a:t>Žáci pracují s atlasem a do mapy zakreslují státy </a:t>
            </a:r>
            <a:r>
              <a:rPr lang="cs-CZ" smtClean="0"/>
              <a:t>střední Ameriky.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9189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08DP\AppData\Local\Microsoft\Windows\Temporary Internet Files\Content.IE5\X2U9QJMX\MP90043064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8000"/>
                    </a14:imgEffect>
                    <a14:imgEffect>
                      <a14:saturation sat="1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564904"/>
            <a:ext cx="3087514" cy="3986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71897" y="1124744"/>
            <a:ext cx="7175351" cy="1793167"/>
          </a:xfrm>
        </p:spPr>
        <p:txBody>
          <a:bodyPr/>
          <a:lstStyle/>
          <a:p>
            <a:r>
              <a:rPr lang="cs-CZ" dirty="0" smtClean="0"/>
              <a:t>STŘEDNÍ AMERIKA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342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5267600" cy="3961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660232" y="1707022"/>
            <a:ext cx="246894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     Mexiko</a:t>
            </a:r>
          </a:p>
          <a:p>
            <a:r>
              <a:rPr lang="cs-CZ" sz="2800" dirty="0" smtClean="0"/>
              <a:t>     Belize</a:t>
            </a:r>
          </a:p>
          <a:p>
            <a:r>
              <a:rPr lang="cs-CZ" sz="2800" dirty="0" smtClean="0"/>
              <a:t>     Guatemala</a:t>
            </a:r>
          </a:p>
          <a:p>
            <a:r>
              <a:rPr lang="cs-CZ" sz="2800" dirty="0" smtClean="0"/>
              <a:t>     Honduras</a:t>
            </a:r>
          </a:p>
          <a:p>
            <a:r>
              <a:rPr lang="cs-CZ" sz="2800" dirty="0" smtClean="0"/>
              <a:t>     Kostarika</a:t>
            </a:r>
          </a:p>
          <a:p>
            <a:r>
              <a:rPr lang="cs-CZ" sz="2800" dirty="0" smtClean="0"/>
              <a:t>     Nikaragua</a:t>
            </a:r>
          </a:p>
          <a:p>
            <a:r>
              <a:rPr lang="cs-CZ" sz="2800" dirty="0" smtClean="0"/>
              <a:t>     Panama</a:t>
            </a:r>
          </a:p>
          <a:p>
            <a:r>
              <a:rPr lang="cs-CZ" sz="2800" dirty="0" smtClean="0"/>
              <a:t>     Salvador</a:t>
            </a:r>
            <a:endParaRPr lang="cs-CZ" sz="2800" dirty="0"/>
          </a:p>
        </p:txBody>
      </p:sp>
      <p:sp>
        <p:nvSpPr>
          <p:cNvPr id="3" name="Ovál 2"/>
          <p:cNvSpPr/>
          <p:nvPr/>
        </p:nvSpPr>
        <p:spPr>
          <a:xfrm>
            <a:off x="2460340" y="3702070"/>
            <a:ext cx="385192" cy="32443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4664918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42" y="4437112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353" y="2691481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87488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43" y="2735855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617" y="1916832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616" y="3107405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1206" y="464324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935" y="4426277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51040" y="370207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91646" y="271418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1206" y="548680"/>
            <a:ext cx="179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91616" y="310740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15913" y="192044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5643" y="274268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208748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548680"/>
            <a:ext cx="5199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Vyhledej tyto státy v atlase a přiřaď k nim čísla: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5651956"/>
            <a:ext cx="93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204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5267600" cy="3961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660232" y="1707022"/>
            <a:ext cx="246574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8.  Mexiko</a:t>
            </a:r>
          </a:p>
          <a:p>
            <a:r>
              <a:rPr lang="cs-CZ" sz="2800" dirty="0" smtClean="0"/>
              <a:t>6.  Belize</a:t>
            </a:r>
          </a:p>
          <a:p>
            <a:r>
              <a:rPr lang="cs-CZ" sz="2800" dirty="0" smtClean="0"/>
              <a:t>7.  Guatemala</a:t>
            </a:r>
          </a:p>
          <a:p>
            <a:r>
              <a:rPr lang="cs-CZ" sz="2800" dirty="0" smtClean="0"/>
              <a:t>4.  Honduras</a:t>
            </a:r>
          </a:p>
          <a:p>
            <a:r>
              <a:rPr lang="cs-CZ" sz="2800" dirty="0" smtClean="0"/>
              <a:t>2.  Kostarika</a:t>
            </a:r>
          </a:p>
          <a:p>
            <a:r>
              <a:rPr lang="cs-CZ" sz="2800" dirty="0" smtClean="0"/>
              <a:t>3.  Nikaragua</a:t>
            </a:r>
          </a:p>
          <a:p>
            <a:r>
              <a:rPr lang="cs-CZ" sz="2800" dirty="0" smtClean="0"/>
              <a:t>1.  Panama</a:t>
            </a:r>
          </a:p>
          <a:p>
            <a:r>
              <a:rPr lang="cs-CZ" sz="2800" dirty="0" smtClean="0"/>
              <a:t>5.  Salvador</a:t>
            </a:r>
            <a:endParaRPr lang="cs-CZ" sz="2800" dirty="0"/>
          </a:p>
        </p:txBody>
      </p:sp>
      <p:sp>
        <p:nvSpPr>
          <p:cNvPr id="3" name="Ovál 2"/>
          <p:cNvSpPr/>
          <p:nvPr/>
        </p:nvSpPr>
        <p:spPr>
          <a:xfrm>
            <a:off x="2460340" y="3702070"/>
            <a:ext cx="385192" cy="32443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4664918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42" y="4437112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353" y="2691481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87488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43" y="2735855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617" y="1916832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616" y="3107405"/>
            <a:ext cx="407987" cy="347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571206" y="464324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935" y="4426277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451040" y="370207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091646" y="271418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71206" y="548680"/>
            <a:ext cx="179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391616" y="3107405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15913" y="1920444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75643" y="2742682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95536" y="2087488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95536" y="548680"/>
            <a:ext cx="5199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Vyhledej tyto státy v atlase a přiřaď k nim čísla: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643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771800" y="340847"/>
            <a:ext cx="31099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/>
              <a:t>Střední Amerika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1520" y="1394957"/>
            <a:ext cx="819198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Mexiko</a:t>
            </a:r>
          </a:p>
          <a:p>
            <a:endParaRPr lang="cs-CZ" sz="2000" dirty="0"/>
          </a:p>
          <a:p>
            <a:pPr marL="285750" indent="-285750">
              <a:buFontTx/>
              <a:buChar char="-"/>
            </a:pPr>
            <a:r>
              <a:rPr lang="cs-CZ" sz="2000" dirty="0" smtClean="0"/>
              <a:t>hospodářsky nejvyspělejší a největší stát Střední Ameriky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hospodářsky závisí na USA (americké firmy)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hlavní město Mexiko (s aglomerací 20 mil ob.)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ropa a zemní plyn, stříbro (největší vývozce)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kukuřice</a:t>
            </a:r>
          </a:p>
          <a:p>
            <a:pPr marL="285750" indent="-285750">
              <a:buFontTx/>
              <a:buChar char="-"/>
            </a:pPr>
            <a:r>
              <a:rPr lang="cs-CZ" sz="2000" dirty="0" smtClean="0"/>
              <a:t>původní obyvatelé indiáni, kolonizovali Španělé, dnes mestici</a:t>
            </a:r>
          </a:p>
          <a:p>
            <a:pPr marL="285750" indent="-285750">
              <a:buFontTx/>
              <a:buChar char="-"/>
            </a:pPr>
            <a:endParaRPr lang="cs-CZ" sz="2000" dirty="0"/>
          </a:p>
          <a:p>
            <a:r>
              <a:rPr lang="cs-CZ" sz="2000" dirty="0" smtClean="0"/>
              <a:t>Guatemala, Belize, Honduras, Salvador, Nikaragua, Kostarika – chudé </a:t>
            </a:r>
          </a:p>
          <a:p>
            <a:r>
              <a:rPr lang="cs-CZ" sz="2000" dirty="0" smtClean="0"/>
              <a:t>    rozvojové země , nejvyspělejší je Kostarika</a:t>
            </a:r>
          </a:p>
          <a:p>
            <a:pPr marL="285750" indent="-285750">
              <a:buFontTx/>
              <a:buChar char="-"/>
            </a:pPr>
            <a:r>
              <a:rPr lang="cs-CZ" sz="2000" dirty="0"/>
              <a:t>z</a:t>
            </a:r>
            <a:r>
              <a:rPr lang="cs-CZ" sz="2000" dirty="0" smtClean="0"/>
              <a:t>ávislé na vývozu kávy, banánů nebo cukru</a:t>
            </a:r>
          </a:p>
          <a:p>
            <a:pPr marL="285750" indent="-285750">
              <a:buFontTx/>
              <a:buChar char="-"/>
            </a:pPr>
            <a:endParaRPr lang="cs-CZ" sz="2000" dirty="0" smtClean="0"/>
          </a:p>
          <a:p>
            <a:r>
              <a:rPr lang="cs-CZ" sz="2000" dirty="0" smtClean="0"/>
              <a:t>Panama – Panamský průplav (1914)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766372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43" y="1991850"/>
            <a:ext cx="4323470" cy="4323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687605" y="2472208"/>
            <a:ext cx="3456395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Kuba</a:t>
            </a:r>
          </a:p>
          <a:p>
            <a:r>
              <a:rPr lang="cs-CZ" sz="2400" dirty="0" smtClean="0"/>
              <a:t>Jamajka</a:t>
            </a:r>
          </a:p>
          <a:p>
            <a:r>
              <a:rPr lang="cs-CZ" sz="2400" dirty="0" smtClean="0"/>
              <a:t>Portoriko</a:t>
            </a:r>
          </a:p>
          <a:p>
            <a:r>
              <a:rPr lang="cs-CZ" sz="2400" dirty="0" smtClean="0"/>
              <a:t>Dominikánská republika</a:t>
            </a:r>
          </a:p>
          <a:p>
            <a:r>
              <a:rPr lang="cs-CZ" sz="2400" dirty="0" smtClean="0"/>
              <a:t>Haiti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51175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657" y="3429000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28999"/>
            <a:ext cx="377826" cy="316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715" y="3540331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241" y="3581400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92514" y="3560842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30842" y="341408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39388" y="3396734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55699" y="308664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58241" y="360347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4337" y="836712"/>
            <a:ext cx="526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dirty="0" smtClean="0"/>
              <a:t> </a:t>
            </a:r>
            <a:r>
              <a:rPr lang="cs-CZ" dirty="0">
                <a:solidFill>
                  <a:prstClr val="black"/>
                </a:solidFill>
              </a:rPr>
              <a:t>Vyhledej tyto státy v atlase a přiřaď k nim čísla: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65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843" y="1991850"/>
            <a:ext cx="4323470" cy="4323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076056" y="2496184"/>
            <a:ext cx="4011034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  Kuba</a:t>
            </a:r>
          </a:p>
          <a:p>
            <a:r>
              <a:rPr lang="cs-CZ" sz="2400" dirty="0" smtClean="0"/>
              <a:t>5.   Jamajka</a:t>
            </a:r>
          </a:p>
          <a:p>
            <a:r>
              <a:rPr lang="cs-CZ" sz="2400" dirty="0" smtClean="0"/>
              <a:t>1.   Portoriko</a:t>
            </a:r>
          </a:p>
          <a:p>
            <a:r>
              <a:rPr lang="cs-CZ" sz="2400" dirty="0" smtClean="0"/>
              <a:t>2.   Dominikánská republika</a:t>
            </a:r>
          </a:p>
          <a:p>
            <a:r>
              <a:rPr lang="cs-CZ" sz="2400" dirty="0" smtClean="0"/>
              <a:t>3.   Haiti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051175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7657" y="3429000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428999"/>
            <a:ext cx="377826" cy="316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715" y="3540331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241" y="3581400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92514" y="3560842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30842" y="341408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39388" y="3396734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55699" y="308664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58241" y="3603470"/>
            <a:ext cx="391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4337" y="836712"/>
            <a:ext cx="52688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dirty="0" smtClean="0"/>
              <a:t> </a:t>
            </a:r>
            <a:r>
              <a:rPr lang="cs-CZ" dirty="0">
                <a:solidFill>
                  <a:prstClr val="black"/>
                </a:solidFill>
              </a:rPr>
              <a:t>Vyhledej tyto státy v atlase a přiřaď k nim čísla:</a:t>
            </a:r>
          </a:p>
          <a:p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4337" y="6333079"/>
            <a:ext cx="93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Obr.č.2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824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025625"/>
            <a:ext cx="410804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OSTROVY KARIBSKÉHO MOŘE</a:t>
            </a:r>
          </a:p>
          <a:p>
            <a:r>
              <a:rPr lang="cs-CZ" dirty="0" smtClean="0"/>
              <a:t>- příjmy plynou z cestovního ruchu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156692"/>
            <a:ext cx="590257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KUBA - Havana</a:t>
            </a:r>
          </a:p>
          <a:p>
            <a:r>
              <a:rPr lang="cs-CZ" dirty="0" smtClean="0"/>
              <a:t>–   největší ostrov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jedna z posledních komunistických diktatur na světě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produkce cukrové třtiny a tabáku</a:t>
            </a:r>
          </a:p>
          <a:p>
            <a:pPr marL="285750" indent="-285750">
              <a:buFontTx/>
              <a:buChar char="-"/>
            </a:pPr>
            <a:endParaRPr lang="cs-CZ" dirty="0"/>
          </a:p>
          <a:p>
            <a:r>
              <a:rPr lang="cs-CZ" dirty="0" smtClean="0"/>
              <a:t>JAMAJKA – výroba lihovin (rum)</a:t>
            </a:r>
          </a:p>
          <a:p>
            <a:endParaRPr lang="cs-CZ" dirty="0"/>
          </a:p>
          <a:p>
            <a:r>
              <a:rPr lang="cs-CZ" dirty="0" smtClean="0"/>
              <a:t>PORTORIKO – volně přidružený stát USA</a:t>
            </a:r>
          </a:p>
          <a:p>
            <a:endParaRPr lang="cs-CZ" dirty="0"/>
          </a:p>
          <a:p>
            <a:r>
              <a:rPr lang="cs-CZ" dirty="0" smtClean="0"/>
              <a:t>HAITI -  nejchudší země (katastrofické</a:t>
            </a:r>
          </a:p>
          <a:p>
            <a:r>
              <a:rPr lang="cs-CZ" dirty="0"/>
              <a:t>z</a:t>
            </a:r>
            <a:r>
              <a:rPr lang="cs-CZ" dirty="0" smtClean="0"/>
              <a:t>emětřesení 2010)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280193"/>
            <a:ext cx="3614521" cy="2408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08DP\AppData\Local\Microsoft\Windows\Temporary Internet Files\Content.IE5\EQCFFIT2\MP90025561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321488"/>
            <a:ext cx="1607251" cy="2404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9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9" y="1052736"/>
            <a:ext cx="871296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endParaRPr lang="cs-CZ" dirty="0" smtClean="0"/>
          </a:p>
          <a:p>
            <a:r>
              <a:rPr lang="cs-CZ" dirty="0" smtClean="0"/>
              <a:t>Obr.1.: Centralamerican-subcontinen.png. In: DEMIS MODIFICADO POR BARDALES. </a:t>
            </a:r>
          </a:p>
          <a:p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Francisco (CA): </a:t>
            </a:r>
          </a:p>
          <a:p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7. července 2007 [cit. 2012-11-21]. </a:t>
            </a:r>
          </a:p>
          <a:p>
            <a:r>
              <a:rPr lang="cs-CZ" dirty="0" smtClean="0"/>
              <a:t>Dostupné z: </a:t>
            </a:r>
            <a:r>
              <a:rPr lang="cs-CZ" dirty="0" smtClean="0">
                <a:hlinkClick r:id="rId2"/>
              </a:rPr>
              <a:t>http://cs.wikipedia.org/wiki/Soubor:Centralamerican-subcontinen.png#file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Obr.2:  </a:t>
            </a:r>
            <a:r>
              <a:rPr lang="cs-CZ" dirty="0"/>
              <a:t>Topographic30deg N0W60.png.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26.5.2005 [cit. </a:t>
            </a:r>
            <a:r>
              <a:rPr lang="cs-CZ" dirty="0" smtClean="0"/>
              <a:t>2012-11-21]. </a:t>
            </a:r>
            <a:r>
              <a:rPr lang="cs-CZ" dirty="0"/>
              <a:t>Dostupné z: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cs.wikipedia.org/wiki/Soubor:Topographic30deg_N0W60.png</a:t>
            </a:r>
            <a:endParaRPr lang="cs-CZ" dirty="0" smtClean="0"/>
          </a:p>
          <a:p>
            <a:endParaRPr lang="cs-CZ" dirty="0"/>
          </a:p>
          <a:p>
            <a:pPr lvl="0"/>
            <a:r>
              <a:rPr lang="cs-CZ" dirty="0" smtClean="0"/>
              <a:t>Ostatní obrázky </a:t>
            </a:r>
            <a:r>
              <a:rPr lang="cs-CZ" dirty="0" smtClean="0">
                <a:solidFill>
                  <a:prstClr val="black"/>
                </a:solidFill>
                <a:latin typeface="Franklin Gothic Book"/>
              </a:rPr>
              <a:t>jsou </a:t>
            </a:r>
            <a:r>
              <a:rPr lang="cs-CZ" dirty="0">
                <a:solidFill>
                  <a:prstClr val="black"/>
                </a:solidFill>
                <a:latin typeface="Franklin Gothic Book"/>
              </a:rPr>
              <a:t>z otevřené galerie Microsoft Office.</a:t>
            </a: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Franklin Gothic Book"/>
                <a:hlinkClick r:id="rId4"/>
              </a:rPr>
              <a:t>www.office.microsoft.com</a:t>
            </a:r>
            <a:endParaRPr lang="cs-CZ" dirty="0" smtClean="0">
              <a:solidFill>
                <a:prstClr val="black"/>
              </a:solidFill>
              <a:latin typeface="Franklin Gothic Book"/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Franklin Gothic Book"/>
              </a:rPr>
              <a:t>Text je dílem autora.</a:t>
            </a:r>
          </a:p>
          <a:p>
            <a:pPr lvl="0"/>
            <a:endParaRPr lang="cs-CZ" dirty="0" smtClean="0">
              <a:solidFill>
                <a:prstClr val="black"/>
              </a:solidFill>
              <a:latin typeface="Franklin Gothic Book"/>
            </a:endParaRPr>
          </a:p>
          <a:p>
            <a:pPr lvl="0"/>
            <a:r>
              <a:rPr lang="cs-CZ" dirty="0" smtClean="0">
                <a:solidFill>
                  <a:prstClr val="black"/>
                </a:solidFill>
                <a:latin typeface="Franklin Gothic Book"/>
              </a:rPr>
              <a:t>21.11.2012</a:t>
            </a:r>
            <a:endParaRPr lang="cs-CZ" dirty="0">
              <a:solidFill>
                <a:prstClr val="black"/>
              </a:solidFill>
              <a:latin typeface="Franklin Gothic Book"/>
            </a:endParaRPr>
          </a:p>
          <a:p>
            <a:pPr lvl="0"/>
            <a:endParaRPr lang="cs-CZ" dirty="0">
              <a:solidFill>
                <a:prstClr val="black"/>
              </a:solidFill>
              <a:latin typeface="Franklin Gothic Book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91768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4841</TotalTime>
  <Words>450</Words>
  <Application>Microsoft Office PowerPoint</Application>
  <PresentationFormat>Předvádění na obrazovce (4:3)</PresentationFormat>
  <Paragraphs>114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STŘEDNÍ AMERIKA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08DP</dc:creator>
  <cp:lastModifiedBy>08DP</cp:lastModifiedBy>
  <cp:revision>15</cp:revision>
  <dcterms:created xsi:type="dcterms:W3CDTF">2012-11-21T19:29:32Z</dcterms:created>
  <dcterms:modified xsi:type="dcterms:W3CDTF">2012-12-16T18:46:10Z</dcterms:modified>
</cp:coreProperties>
</file>