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7" r:id="rId2"/>
    <p:sldId id="268" r:id="rId3"/>
    <p:sldId id="256" r:id="rId4"/>
    <p:sldId id="278" r:id="rId5"/>
    <p:sldId id="279" r:id="rId6"/>
    <p:sldId id="273" r:id="rId7"/>
    <p:sldId id="274" r:id="rId8"/>
    <p:sldId id="280" r:id="rId9"/>
    <p:sldId id="281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VY_32_INOVACE_19_ ZEMĚPIS 7.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Ludmila </a:t>
          </a:r>
          <a:r>
            <a:rPr lang="cs-CZ" sz="2000" dirty="0" err="1" smtClean="0"/>
            <a:t>Faiková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Asie – slepá mapa </a:t>
          </a:r>
          <a:r>
            <a:rPr lang="cs-CZ" sz="2000" dirty="0" smtClean="0"/>
            <a:t>- členitost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6528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AC21B81-6B65-496D-BAA9-F1E16F5B17AF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8A1D649-CA2A-4627-9F4F-8437774CFA59}" type="presOf" srcId="{B651F6E3-6281-48DB-9319-2AEAFDAE7572}" destId="{619D679B-A015-4ECF-8348-D1034C574F40}" srcOrd="0" destOrd="0" presId="urn:microsoft.com/office/officeart/2005/8/layout/target3"/>
    <dgm:cxn modelId="{FB2E4636-C316-4BEA-900A-6CDC1B4E2291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ECF094B-677A-4049-A3A8-E238CEAFBE43}" type="presOf" srcId="{D1D4F407-5343-4D3F-B5B9-D407B03CAEB4}" destId="{AED2198E-93D5-4001-81B4-73124B309672}" srcOrd="1" destOrd="0" presId="urn:microsoft.com/office/officeart/2005/8/layout/target3"/>
    <dgm:cxn modelId="{59FDFCB6-6BA8-4A61-A082-CB56834A8FBF}" type="presOf" srcId="{4C35D32F-0EAB-4CD7-82EE-45574DC2A586}" destId="{890E4F0B-2866-4A3F-A3C7-2A14B1797930}" srcOrd="1" destOrd="0" presId="urn:microsoft.com/office/officeart/2005/8/layout/target3"/>
    <dgm:cxn modelId="{9AC31AE8-F7F8-47B8-8F40-CC7E3C112808}" type="presOf" srcId="{D1B46980-6531-4606-95E6-44980827E919}" destId="{6140AFEC-043D-4C43-A2F9-D0F5331DF3A3}" srcOrd="0" destOrd="0" presId="urn:microsoft.com/office/officeart/2005/8/layout/target3"/>
    <dgm:cxn modelId="{3BEB0725-38A5-47DA-BC00-4A3335484216}" type="presOf" srcId="{D1D4F407-5343-4D3F-B5B9-D407B03CAEB4}" destId="{D005CE8C-CC26-4C3E-AC11-E15060ECD759}" srcOrd="0" destOrd="0" presId="urn:microsoft.com/office/officeart/2005/8/layout/target3"/>
    <dgm:cxn modelId="{1911B89D-5B7C-47EC-B108-1A696ADDFA92}" type="presOf" srcId="{D8197B8C-B260-4A16-BDF4-0947B075E274}" destId="{5A5FFA88-C948-4069-8E93-59FA12366E83}" srcOrd="1" destOrd="0" presId="urn:microsoft.com/office/officeart/2005/8/layout/target3"/>
    <dgm:cxn modelId="{707ADCCE-D66F-48F1-90FA-FBFE5AF4D862}" type="presOf" srcId="{757F3AB3-0718-4624-B441-E567A8F0AB56}" destId="{333A1088-737F-45CB-B68E-254E46348037}" srcOrd="0" destOrd="0" presId="urn:microsoft.com/office/officeart/2005/8/layout/target3"/>
    <dgm:cxn modelId="{B3ED0523-3244-4F81-873D-8F6D38EF4B96}" type="presOf" srcId="{D8197B8C-B260-4A16-BDF4-0947B075E274}" destId="{25B08C86-7E15-44DC-BE7F-FFB55DD49D12}" srcOrd="0" destOrd="0" presId="urn:microsoft.com/office/officeart/2005/8/layout/target3"/>
    <dgm:cxn modelId="{26842B1D-A2B2-4B34-A7BD-5A9B32621AC2}" type="presOf" srcId="{B651F6E3-6281-48DB-9319-2AEAFDAE7572}" destId="{6BB5E863-4638-4E1D-BFDE-399D028AC4ED}" srcOrd="1" destOrd="0" presId="urn:microsoft.com/office/officeart/2005/8/layout/target3"/>
    <dgm:cxn modelId="{C724771F-B5D6-4027-B654-2F14375CC37B}" type="presParOf" srcId="{333A1088-737F-45CB-B68E-254E46348037}" destId="{F5ABB229-8D3B-4694-996A-96F23CF14429}" srcOrd="0" destOrd="0" presId="urn:microsoft.com/office/officeart/2005/8/layout/target3"/>
    <dgm:cxn modelId="{AC7C23AB-71DB-40BF-9657-789D766AFF12}" type="presParOf" srcId="{333A1088-737F-45CB-B68E-254E46348037}" destId="{F41139FD-01EE-4571-8B17-4FB00FC51163}" srcOrd="1" destOrd="0" presId="urn:microsoft.com/office/officeart/2005/8/layout/target3"/>
    <dgm:cxn modelId="{EE4F279E-C699-41DB-881F-4F24B77DFD07}" type="presParOf" srcId="{333A1088-737F-45CB-B68E-254E46348037}" destId="{D005CE8C-CC26-4C3E-AC11-E15060ECD759}" srcOrd="2" destOrd="0" presId="urn:microsoft.com/office/officeart/2005/8/layout/target3"/>
    <dgm:cxn modelId="{F1256EBF-FE80-4C60-B0FB-22EDA5938E6C}" type="presParOf" srcId="{333A1088-737F-45CB-B68E-254E46348037}" destId="{2C702D82-9B77-49B7-9568-BB8EB47C3372}" srcOrd="3" destOrd="0" presId="urn:microsoft.com/office/officeart/2005/8/layout/target3"/>
    <dgm:cxn modelId="{DA0F7A0E-FB2E-4502-8655-DA08ECD3807E}" type="presParOf" srcId="{333A1088-737F-45CB-B68E-254E46348037}" destId="{A52A0455-90FF-4808-ABD0-F02540D31D5A}" srcOrd="4" destOrd="0" presId="urn:microsoft.com/office/officeart/2005/8/layout/target3"/>
    <dgm:cxn modelId="{2BFE6D79-741F-40C6-B252-B60432D4522C}" type="presParOf" srcId="{333A1088-737F-45CB-B68E-254E46348037}" destId="{6140AFEC-043D-4C43-A2F9-D0F5331DF3A3}" srcOrd="5" destOrd="0" presId="urn:microsoft.com/office/officeart/2005/8/layout/target3"/>
    <dgm:cxn modelId="{16C4291C-9C7A-4D4B-A8FF-8552BAC42F4E}" type="presParOf" srcId="{333A1088-737F-45CB-B68E-254E46348037}" destId="{9358AC05-5D7D-4327-9F80-1AD486AEA664}" srcOrd="6" destOrd="0" presId="urn:microsoft.com/office/officeart/2005/8/layout/target3"/>
    <dgm:cxn modelId="{14BE532C-2023-473D-A8EE-97FB83D899AA}" type="presParOf" srcId="{333A1088-737F-45CB-B68E-254E46348037}" destId="{313FC574-E1CD-4FB4-B054-0B805CE0447D}" srcOrd="7" destOrd="0" presId="urn:microsoft.com/office/officeart/2005/8/layout/target3"/>
    <dgm:cxn modelId="{77790E49-EE5C-45D3-810A-6484768E6050}" type="presParOf" srcId="{333A1088-737F-45CB-B68E-254E46348037}" destId="{619D679B-A015-4ECF-8348-D1034C574F40}" srcOrd="8" destOrd="0" presId="urn:microsoft.com/office/officeart/2005/8/layout/target3"/>
    <dgm:cxn modelId="{16225A6F-9C16-4F26-B041-18BF5BC80968}" type="presParOf" srcId="{333A1088-737F-45CB-B68E-254E46348037}" destId="{322283A8-4A27-4CDA-BAE3-F381106A9174}" srcOrd="9" destOrd="0" presId="urn:microsoft.com/office/officeart/2005/8/layout/target3"/>
    <dgm:cxn modelId="{A2BA2CE0-010F-47CF-ACED-B5A8567A23E2}" type="presParOf" srcId="{333A1088-737F-45CB-B68E-254E46348037}" destId="{FFC9F71D-1B4F-4AD9-A4A6-86ADEFC8AF5C}" srcOrd="10" destOrd="0" presId="urn:microsoft.com/office/officeart/2005/8/layout/target3"/>
    <dgm:cxn modelId="{9A2F8D12-37F3-44BE-B42F-385575E541E3}" type="presParOf" srcId="{333A1088-737F-45CB-B68E-254E46348037}" destId="{25B08C86-7E15-44DC-BE7F-FFB55DD49D12}" srcOrd="11" destOrd="0" presId="urn:microsoft.com/office/officeart/2005/8/layout/target3"/>
    <dgm:cxn modelId="{2D2558FF-EF42-412F-A3C7-A15E29F44ABB}" type="presParOf" srcId="{333A1088-737F-45CB-B68E-254E46348037}" destId="{76644BE8-9D7C-4C09-B250-3D10AF48CBB7}" srcOrd="12" destOrd="0" presId="urn:microsoft.com/office/officeart/2005/8/layout/target3"/>
    <dgm:cxn modelId="{9D251D42-C3BC-4002-A48E-B397DC95EEE3}" type="presParOf" srcId="{333A1088-737F-45CB-B68E-254E46348037}" destId="{EE85B701-7295-41C0-BA7A-34D3756A2AE6}" srcOrd="13" destOrd="0" presId="urn:microsoft.com/office/officeart/2005/8/layout/target3"/>
    <dgm:cxn modelId="{14B6BA6B-D291-43FF-87FB-F95A8A277673}" type="presParOf" srcId="{333A1088-737F-45CB-B68E-254E46348037}" destId="{8BEBB6EC-1DAA-4CAC-8A25-BC0FCBD5DBD5}" srcOrd="14" destOrd="0" presId="urn:microsoft.com/office/officeart/2005/8/layout/target3"/>
    <dgm:cxn modelId="{DBE5122A-54A2-4BB5-B0C0-210FAD157D61}" type="presParOf" srcId="{333A1088-737F-45CB-B68E-254E46348037}" destId="{AED2198E-93D5-4001-81B4-73124B309672}" srcOrd="15" destOrd="0" presId="urn:microsoft.com/office/officeart/2005/8/layout/target3"/>
    <dgm:cxn modelId="{F1CECCB7-C294-46C6-BFA3-E8BB4FCE4B71}" type="presParOf" srcId="{333A1088-737F-45CB-B68E-254E46348037}" destId="{2BE915AB-18AA-4053-B92C-3BFC9ED204BB}" srcOrd="16" destOrd="0" presId="urn:microsoft.com/office/officeart/2005/8/layout/target3"/>
    <dgm:cxn modelId="{6330B9D4-6623-4CE8-84DB-72A2E199FE14}" type="presParOf" srcId="{333A1088-737F-45CB-B68E-254E46348037}" destId="{6BB5E863-4638-4E1D-BFDE-399D028AC4ED}" srcOrd="17" destOrd="0" presId="urn:microsoft.com/office/officeart/2005/8/layout/target3"/>
    <dgm:cxn modelId="{C5472104-B62A-466B-BFBA-9246888D03B1}" type="presParOf" srcId="{333A1088-737F-45CB-B68E-254E46348037}" destId="{5A5FFA88-C948-4069-8E93-59FA12366E83}" srcOrd="18" destOrd="0" presId="urn:microsoft.com/office/officeart/2005/8/layout/target3"/>
    <dgm:cxn modelId="{DDF5CE50-2DB7-4058-9F2E-9BD90D4074F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166314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Ludmila </a:t>
          </a:r>
          <a:r>
            <a:rPr lang="cs-CZ" sz="2000" kern="1200" dirty="0" err="1" smtClean="0"/>
            <a:t>Faiková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VY_32_INOVACE_19_ ZEMĚPIS 7.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Asie – slepá mapa </a:t>
          </a:r>
          <a:r>
            <a:rPr lang="cs-CZ" sz="2000" kern="1200" dirty="0" smtClean="0"/>
            <a:t>- členitost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B9A3B38-04C1-4BC0-92B7-DFB0C4FB21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B9A3B38-04C1-4BC0-92B7-DFB0C4FB21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A3B38-04C1-4BC0-92B7-DFB0C4FB21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A3B38-04C1-4BC0-92B7-DFB0C4FB21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B9A3B38-04C1-4BC0-92B7-DFB0C4FB21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A3B38-04C1-4BC0-92B7-DFB0C4FB21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A3B38-04C1-4BC0-92B7-DFB0C4FB21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A3B38-04C1-4BC0-92B7-DFB0C4FB21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A3B38-04C1-4BC0-92B7-DFB0C4FB21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A3B38-04C1-4BC0-92B7-DFB0C4FB21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4420F-8D8F-4F33-BD3B-88633A4D25D2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9A3B38-04C1-4BC0-92B7-DFB0C4FB21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1D4420F-8D8F-4F33-BD3B-88633A4D25D2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B9A3B38-04C1-4BC0-92B7-DFB0C4FB21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3399845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260052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08720"/>
            <a:ext cx="7204408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/>
          </a:p>
          <a:p>
            <a:r>
              <a:rPr lang="cs-CZ" dirty="0" smtClean="0"/>
              <a:t>Tato prezentace slouží k procvičování orientace na mapě (členitost Asie).</a:t>
            </a:r>
          </a:p>
          <a:p>
            <a:endParaRPr lang="cs-CZ" dirty="0" smtClean="0"/>
          </a:p>
          <a:p>
            <a:r>
              <a:rPr lang="cs-CZ" dirty="0" smtClean="0"/>
              <a:t>Žáci pracují s atlasem a do slepých map zakreslují moře, zálivy, průlivy,</a:t>
            </a:r>
          </a:p>
          <a:p>
            <a:r>
              <a:rPr lang="cs-CZ" dirty="0" smtClean="0"/>
              <a:t>poloostrovy a ostrovy.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5904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2900" y="1268760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/>
              <a:t>ASIE – ČLENITOST</a:t>
            </a:r>
          </a:p>
        </p:txBody>
      </p:sp>
      <p:pic>
        <p:nvPicPr>
          <p:cNvPr id="1027" name="Picture 3" descr="C:\Users\08DP\AppData\Local\Microsoft\Windows\Temporary Internet Files\Content.IE5\SJF7PJEU\MP90044244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564904"/>
            <a:ext cx="5222619" cy="4100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73295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6732" y="2204863"/>
            <a:ext cx="5580140" cy="424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0839" y="332656"/>
            <a:ext cx="573528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Hranice mezi Evropou a Asií </a:t>
            </a:r>
            <a:r>
              <a:rPr lang="cs-CZ" b="1" dirty="0" smtClean="0"/>
              <a:t>– </a:t>
            </a:r>
            <a:r>
              <a:rPr lang="cs-CZ" dirty="0" smtClean="0"/>
              <a:t>zakresli do mapy: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6732" y="1025153"/>
            <a:ext cx="7710701" cy="64633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Ural (A)  - řeka </a:t>
            </a:r>
            <a:r>
              <a:rPr lang="cs-CZ" dirty="0" err="1" smtClean="0"/>
              <a:t>Emba</a:t>
            </a:r>
            <a:r>
              <a:rPr lang="cs-CZ" dirty="0" smtClean="0"/>
              <a:t> (B) –Kaspické moře (C) – severní předhůří Kavkazu (D) –</a:t>
            </a:r>
          </a:p>
          <a:p>
            <a:r>
              <a:rPr lang="cs-CZ" dirty="0" smtClean="0"/>
              <a:t>- Černé moře (E) – úžiny Bospor a Dardanely (F)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2252771"/>
            <a:ext cx="21558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Zakresli:</a:t>
            </a:r>
          </a:p>
          <a:p>
            <a:endParaRPr lang="cs-CZ" dirty="0"/>
          </a:p>
          <a:p>
            <a:r>
              <a:rPr lang="cs-CZ" dirty="0" smtClean="0"/>
              <a:t>G - Beringův průliv</a:t>
            </a:r>
          </a:p>
          <a:p>
            <a:r>
              <a:rPr lang="cs-CZ" dirty="0" smtClean="0"/>
              <a:t>H – Suezský průplav</a:t>
            </a:r>
            <a:endParaRPr lang="cs-CZ" dirty="0"/>
          </a:p>
        </p:txBody>
      </p:sp>
      <p:sp>
        <p:nvSpPr>
          <p:cNvPr id="2" name="Rovnoramenný trojúhelník 1"/>
          <p:cNvSpPr/>
          <p:nvPr/>
        </p:nvSpPr>
        <p:spPr>
          <a:xfrm>
            <a:off x="1632506" y="2643942"/>
            <a:ext cx="334675" cy="314235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0174" y="3111788"/>
            <a:ext cx="354013" cy="341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03479" y="3987970"/>
            <a:ext cx="354013" cy="341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7623" y="3648260"/>
            <a:ext cx="354013" cy="341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832" y="3344079"/>
            <a:ext cx="354013" cy="341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0973" y="3157609"/>
            <a:ext cx="354013" cy="341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94969"/>
            <a:ext cx="354013" cy="341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8406" y="2525161"/>
            <a:ext cx="354013" cy="341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4" name="Přímá spojnice se šipkou 13"/>
          <p:cNvCxnSpPr/>
          <p:nvPr/>
        </p:nvCxnSpPr>
        <p:spPr>
          <a:xfrm>
            <a:off x="487845" y="3685391"/>
            <a:ext cx="123715" cy="1335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1357492" y="2958177"/>
            <a:ext cx="27501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3075" idx="2"/>
          </p:cNvCxnSpPr>
          <p:nvPr/>
        </p:nvCxnSpPr>
        <p:spPr>
          <a:xfrm flipH="1">
            <a:off x="1180485" y="3453100"/>
            <a:ext cx="7866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3077" idx="2"/>
          </p:cNvCxnSpPr>
          <p:nvPr/>
        </p:nvCxnSpPr>
        <p:spPr>
          <a:xfrm flipH="1" flipV="1">
            <a:off x="1357492" y="3752153"/>
            <a:ext cx="597138" cy="23741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1094986" y="3752153"/>
            <a:ext cx="85499" cy="4064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3079" idx="2"/>
          </p:cNvCxnSpPr>
          <p:nvPr/>
        </p:nvCxnSpPr>
        <p:spPr>
          <a:xfrm flipH="1">
            <a:off x="788566" y="3498921"/>
            <a:ext cx="129414" cy="2532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678362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6732" y="2204863"/>
            <a:ext cx="5580140" cy="4248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0839" y="332656"/>
            <a:ext cx="573528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Hranice mezi Evropou a Asií </a:t>
            </a:r>
            <a:r>
              <a:rPr lang="cs-CZ" b="1" dirty="0" smtClean="0"/>
              <a:t>– </a:t>
            </a:r>
            <a:r>
              <a:rPr lang="cs-CZ" dirty="0" smtClean="0"/>
              <a:t>zakresli do mapy: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6732" y="1025153"/>
            <a:ext cx="7710701" cy="646331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Ural (A)  - řeka </a:t>
            </a:r>
            <a:r>
              <a:rPr lang="cs-CZ" dirty="0" err="1" smtClean="0"/>
              <a:t>Emba</a:t>
            </a:r>
            <a:r>
              <a:rPr lang="cs-CZ" dirty="0" smtClean="0"/>
              <a:t> (B) –Kaspické moře (C) – severní předhůří Kavkazu (D) –</a:t>
            </a:r>
          </a:p>
          <a:p>
            <a:r>
              <a:rPr lang="cs-CZ" dirty="0" smtClean="0"/>
              <a:t>- Černé moře (E) – úžiny Bospor a Dardanely (F)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2252771"/>
            <a:ext cx="21558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Zakresli:</a:t>
            </a:r>
          </a:p>
          <a:p>
            <a:endParaRPr lang="cs-CZ" dirty="0"/>
          </a:p>
          <a:p>
            <a:r>
              <a:rPr lang="cs-CZ" dirty="0" smtClean="0"/>
              <a:t>G - Beringův průliv</a:t>
            </a:r>
          </a:p>
          <a:p>
            <a:r>
              <a:rPr lang="cs-CZ" dirty="0" smtClean="0"/>
              <a:t>H – Suezský průplav</a:t>
            </a:r>
            <a:endParaRPr lang="cs-CZ" dirty="0"/>
          </a:p>
        </p:txBody>
      </p:sp>
      <p:sp>
        <p:nvSpPr>
          <p:cNvPr id="2" name="Rovnoramenný trojúhelník 1"/>
          <p:cNvSpPr/>
          <p:nvPr/>
        </p:nvSpPr>
        <p:spPr>
          <a:xfrm>
            <a:off x="1632506" y="2643942"/>
            <a:ext cx="334675" cy="314235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0174" y="3111788"/>
            <a:ext cx="354013" cy="341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03479" y="3987970"/>
            <a:ext cx="354013" cy="341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7623" y="3648260"/>
            <a:ext cx="354013" cy="341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832" y="3344079"/>
            <a:ext cx="354013" cy="341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0973" y="3157609"/>
            <a:ext cx="354013" cy="341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194969"/>
            <a:ext cx="354013" cy="341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8406" y="2525161"/>
            <a:ext cx="354013" cy="341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4" name="Přímá spojnice se šipkou 13"/>
          <p:cNvCxnSpPr/>
          <p:nvPr/>
        </p:nvCxnSpPr>
        <p:spPr>
          <a:xfrm>
            <a:off x="487845" y="3685391"/>
            <a:ext cx="123715" cy="13352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1357492" y="2958177"/>
            <a:ext cx="27501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3075" idx="2"/>
          </p:cNvCxnSpPr>
          <p:nvPr/>
        </p:nvCxnSpPr>
        <p:spPr>
          <a:xfrm flipH="1">
            <a:off x="1180485" y="3453100"/>
            <a:ext cx="7866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3077" idx="2"/>
          </p:cNvCxnSpPr>
          <p:nvPr/>
        </p:nvCxnSpPr>
        <p:spPr>
          <a:xfrm flipH="1" flipV="1">
            <a:off x="1357492" y="3752153"/>
            <a:ext cx="597138" cy="23741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1094986" y="3752153"/>
            <a:ext cx="85499" cy="40647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3079" idx="2"/>
          </p:cNvCxnSpPr>
          <p:nvPr/>
        </p:nvCxnSpPr>
        <p:spPr>
          <a:xfrm flipH="1">
            <a:off x="788566" y="3498921"/>
            <a:ext cx="129414" cy="2532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636125" y="2668269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2566" y="3131099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777623" y="3715929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03479" y="4010303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0973" y="3190661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9996" y="337532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38539" y="2559492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1693" y="4194969"/>
            <a:ext cx="3337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0244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3" y="1844824"/>
            <a:ext cx="6306254" cy="4801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7113" y="6277208"/>
            <a:ext cx="8652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992528" y="1873672"/>
            <a:ext cx="2170787" cy="4093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Arabské moře</a:t>
            </a:r>
          </a:p>
          <a:p>
            <a:r>
              <a:rPr lang="cs-CZ" sz="2000" dirty="0" smtClean="0"/>
              <a:t>Bengálský záliv</a:t>
            </a:r>
          </a:p>
          <a:p>
            <a:r>
              <a:rPr lang="cs-CZ" sz="2000" dirty="0" smtClean="0"/>
              <a:t>Beringovo moře</a:t>
            </a:r>
          </a:p>
          <a:p>
            <a:r>
              <a:rPr lang="cs-CZ" sz="2000" dirty="0" smtClean="0"/>
              <a:t>Černé moře</a:t>
            </a:r>
          </a:p>
          <a:p>
            <a:r>
              <a:rPr lang="cs-CZ" sz="2000" dirty="0" smtClean="0"/>
              <a:t>Japonské moře </a:t>
            </a:r>
          </a:p>
          <a:p>
            <a:r>
              <a:rPr lang="cs-CZ" sz="2000" dirty="0" smtClean="0"/>
              <a:t>Jihočínské moře</a:t>
            </a:r>
          </a:p>
          <a:p>
            <a:r>
              <a:rPr lang="cs-CZ" sz="2000" dirty="0" smtClean="0"/>
              <a:t>Karské moře</a:t>
            </a:r>
          </a:p>
          <a:p>
            <a:r>
              <a:rPr lang="cs-CZ" sz="2000" dirty="0" smtClean="0"/>
              <a:t>Ochotské moře</a:t>
            </a:r>
          </a:p>
          <a:p>
            <a:r>
              <a:rPr lang="cs-CZ" sz="2000" dirty="0" smtClean="0"/>
              <a:t>Moře </a:t>
            </a:r>
            <a:r>
              <a:rPr lang="cs-CZ" sz="2000" dirty="0" err="1" smtClean="0"/>
              <a:t>Laptěvů</a:t>
            </a:r>
            <a:endParaRPr lang="cs-CZ" sz="2000" dirty="0" smtClean="0"/>
          </a:p>
          <a:p>
            <a:r>
              <a:rPr lang="cs-CZ" sz="2000" dirty="0" smtClean="0"/>
              <a:t>Perský záliv</a:t>
            </a:r>
          </a:p>
          <a:p>
            <a:r>
              <a:rPr lang="cs-CZ" sz="2000" dirty="0" smtClean="0"/>
              <a:t>Středozemní moře</a:t>
            </a:r>
          </a:p>
          <a:p>
            <a:r>
              <a:rPr lang="cs-CZ" sz="2000" dirty="0" smtClean="0"/>
              <a:t>Rudé moře</a:t>
            </a:r>
          </a:p>
          <a:p>
            <a:r>
              <a:rPr lang="cs-CZ" sz="2000" dirty="0" smtClean="0"/>
              <a:t>Žluté moře</a:t>
            </a:r>
            <a:endParaRPr lang="cs-CZ" sz="2000" dirty="0"/>
          </a:p>
        </p:txBody>
      </p:sp>
      <p:sp>
        <p:nvSpPr>
          <p:cNvPr id="5" name="Kosočtverec 4"/>
          <p:cNvSpPr/>
          <p:nvPr/>
        </p:nvSpPr>
        <p:spPr>
          <a:xfrm>
            <a:off x="786375" y="4420246"/>
            <a:ext cx="457200" cy="457200"/>
          </a:xfrm>
          <a:prstGeom prst="diamon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522" y="3853848"/>
            <a:ext cx="481013" cy="48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6029" y="3321051"/>
            <a:ext cx="481013" cy="48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130675"/>
            <a:ext cx="481013" cy="48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76153" y="4780757"/>
            <a:ext cx="481013" cy="48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804569"/>
            <a:ext cx="481013" cy="48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71392" y="4860926"/>
            <a:ext cx="481013" cy="48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35249" y="2840039"/>
            <a:ext cx="481013" cy="48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93142" y="3866357"/>
            <a:ext cx="481013" cy="48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4193" y="2824845"/>
            <a:ext cx="481013" cy="48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19941" y="3439374"/>
            <a:ext cx="481013" cy="48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39" y="1873672"/>
            <a:ext cx="481013" cy="48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52405" y="1988840"/>
            <a:ext cx="481013" cy="48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384433" y="1929512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04398" y="204468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66186" y="2880685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1934" y="289587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1934" y="3497025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45135" y="3922197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17324" y="4859505"/>
            <a:ext cx="351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23385" y="491624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28146" y="484590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320024" y="4186515"/>
            <a:ext cx="504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86375" y="4454924"/>
            <a:ext cx="505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10188" y="3929460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1561" y="3376891"/>
            <a:ext cx="509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29731" y="348625"/>
            <a:ext cx="4300280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ČLENITOST ASIE – moře a zálivy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6027" y="1226525"/>
            <a:ext cx="5403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Pracuj s atlasem a přiřaď k názvům odpovídající čísla: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80693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3" y="1844824"/>
            <a:ext cx="6306254" cy="48017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7113" y="6277208"/>
            <a:ext cx="8652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Obr.č.1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547282" y="1929512"/>
            <a:ext cx="2600392" cy="4093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  9. Arabské moře</a:t>
            </a:r>
          </a:p>
          <a:p>
            <a:r>
              <a:rPr lang="cs-CZ" sz="2000" dirty="0" smtClean="0"/>
              <a:t>  8. Bengálský záliv</a:t>
            </a:r>
          </a:p>
          <a:p>
            <a:r>
              <a:rPr lang="cs-CZ" sz="2000" dirty="0" smtClean="0"/>
              <a:t>  3.  Beringovo moře</a:t>
            </a:r>
          </a:p>
          <a:p>
            <a:r>
              <a:rPr lang="cs-CZ" sz="2000" dirty="0" smtClean="0"/>
              <a:t>13. Černé moře</a:t>
            </a:r>
          </a:p>
          <a:p>
            <a:r>
              <a:rPr lang="cs-CZ" sz="2000" dirty="0" smtClean="0"/>
              <a:t>  5. Japonské moře </a:t>
            </a:r>
          </a:p>
          <a:p>
            <a:r>
              <a:rPr lang="cs-CZ" sz="2000" dirty="0" smtClean="0"/>
              <a:t>  7. Jihočínské moře</a:t>
            </a:r>
          </a:p>
          <a:p>
            <a:r>
              <a:rPr lang="cs-CZ" sz="2000" dirty="0" smtClean="0"/>
              <a:t>  1. Karské moře</a:t>
            </a:r>
          </a:p>
          <a:p>
            <a:r>
              <a:rPr lang="cs-CZ" sz="2000" dirty="0" smtClean="0"/>
              <a:t>  4. Ochotské moře</a:t>
            </a:r>
          </a:p>
          <a:p>
            <a:r>
              <a:rPr lang="cs-CZ" sz="2000" dirty="0" smtClean="0"/>
              <a:t>  2. Moře </a:t>
            </a:r>
            <a:r>
              <a:rPr lang="cs-CZ" sz="2000" dirty="0" err="1" smtClean="0"/>
              <a:t>Laptěvů</a:t>
            </a:r>
            <a:endParaRPr lang="cs-CZ" sz="2000" dirty="0" smtClean="0"/>
          </a:p>
          <a:p>
            <a:r>
              <a:rPr lang="cs-CZ" sz="2000" dirty="0" smtClean="0"/>
              <a:t>10. Perský záliv</a:t>
            </a:r>
          </a:p>
          <a:p>
            <a:r>
              <a:rPr lang="cs-CZ" sz="2000" dirty="0" smtClean="0"/>
              <a:t>12. Středozemní moře</a:t>
            </a:r>
          </a:p>
          <a:p>
            <a:r>
              <a:rPr lang="cs-CZ" sz="2000" dirty="0" smtClean="0"/>
              <a:t>11. Rudé moře</a:t>
            </a:r>
          </a:p>
          <a:p>
            <a:r>
              <a:rPr lang="cs-CZ" sz="2000" dirty="0" smtClean="0"/>
              <a:t>  6. Žluté moře </a:t>
            </a:r>
            <a:endParaRPr lang="cs-CZ" sz="2000" dirty="0"/>
          </a:p>
        </p:txBody>
      </p:sp>
      <p:sp>
        <p:nvSpPr>
          <p:cNvPr id="5" name="Kosočtverec 4"/>
          <p:cNvSpPr/>
          <p:nvPr/>
        </p:nvSpPr>
        <p:spPr>
          <a:xfrm>
            <a:off x="786375" y="4420246"/>
            <a:ext cx="457200" cy="457200"/>
          </a:xfrm>
          <a:prstGeom prst="diamon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522" y="3853848"/>
            <a:ext cx="481013" cy="48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6029" y="3321051"/>
            <a:ext cx="481013" cy="48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130675"/>
            <a:ext cx="481013" cy="48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76153" y="4780757"/>
            <a:ext cx="481013" cy="48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804569"/>
            <a:ext cx="481013" cy="48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71392" y="4860926"/>
            <a:ext cx="481013" cy="48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35249" y="2840039"/>
            <a:ext cx="481013" cy="48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93142" y="3866357"/>
            <a:ext cx="481013" cy="48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14193" y="2824845"/>
            <a:ext cx="481013" cy="48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19941" y="3439374"/>
            <a:ext cx="481013" cy="48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39" y="1873672"/>
            <a:ext cx="481013" cy="48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52405" y="1988840"/>
            <a:ext cx="481013" cy="481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384433" y="1929512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04398" y="204468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66186" y="2880685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1934" y="289587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1934" y="3497025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45135" y="3922197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17324" y="4859505"/>
            <a:ext cx="351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23385" y="491624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28146" y="484590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320024" y="4186515"/>
            <a:ext cx="504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86375" y="4454924"/>
            <a:ext cx="505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10188" y="3929460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1561" y="3376891"/>
            <a:ext cx="509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29731" y="348625"/>
            <a:ext cx="4300280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ČLENITOST ASIE – moře a zálivy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6027" y="1226525"/>
            <a:ext cx="69982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Pracuj s atlasem a přiřaď k názvům odpovídající čísla  -             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3250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0689" y="1988840"/>
            <a:ext cx="5863851" cy="4464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034014" y="607389"/>
            <a:ext cx="2104935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POLOOSTROVY:</a:t>
            </a:r>
            <a:endParaRPr lang="cs-CZ" dirty="0"/>
          </a:p>
          <a:p>
            <a:r>
              <a:rPr lang="cs-CZ" dirty="0" smtClean="0"/>
              <a:t>Arabský poloostrov</a:t>
            </a:r>
          </a:p>
          <a:p>
            <a:r>
              <a:rPr lang="cs-CZ" dirty="0" smtClean="0"/>
              <a:t>Čukotka</a:t>
            </a:r>
          </a:p>
          <a:p>
            <a:r>
              <a:rPr lang="cs-CZ" dirty="0" smtClean="0"/>
              <a:t>Kamčatka</a:t>
            </a:r>
          </a:p>
          <a:p>
            <a:r>
              <a:rPr lang="cs-CZ" dirty="0" smtClean="0"/>
              <a:t>Korejský poloostrov</a:t>
            </a:r>
          </a:p>
          <a:p>
            <a:r>
              <a:rPr lang="cs-CZ" dirty="0" err="1" smtClean="0"/>
              <a:t>Jamal</a:t>
            </a:r>
            <a:endParaRPr lang="cs-CZ" dirty="0" smtClean="0"/>
          </a:p>
          <a:p>
            <a:r>
              <a:rPr lang="cs-CZ" dirty="0" smtClean="0"/>
              <a:t>Malá Asie</a:t>
            </a:r>
          </a:p>
          <a:p>
            <a:r>
              <a:rPr lang="cs-CZ" dirty="0" smtClean="0"/>
              <a:t>Malajský poloostrov</a:t>
            </a:r>
          </a:p>
          <a:p>
            <a:r>
              <a:rPr lang="cs-CZ" dirty="0" smtClean="0"/>
              <a:t>Přední Indie</a:t>
            </a:r>
          </a:p>
          <a:p>
            <a:r>
              <a:rPr lang="cs-CZ" dirty="0" err="1" smtClean="0"/>
              <a:t>Tajmyr</a:t>
            </a:r>
            <a:endParaRPr lang="cs-CZ" dirty="0" smtClean="0"/>
          </a:p>
          <a:p>
            <a:r>
              <a:rPr lang="cs-CZ" dirty="0" smtClean="0"/>
              <a:t>Zadní Indie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039065" y="4047529"/>
            <a:ext cx="1848455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OSTROVY:</a:t>
            </a:r>
          </a:p>
          <a:p>
            <a:r>
              <a:rPr lang="cs-CZ" dirty="0" smtClean="0"/>
              <a:t>Cejlon</a:t>
            </a:r>
            <a:endParaRPr lang="cs-CZ" dirty="0"/>
          </a:p>
          <a:p>
            <a:r>
              <a:rPr lang="cs-CZ" dirty="0" smtClean="0"/>
              <a:t>Filipíny</a:t>
            </a:r>
          </a:p>
          <a:p>
            <a:r>
              <a:rPr lang="cs-CZ" dirty="0" smtClean="0"/>
              <a:t>Japonské ostrovy</a:t>
            </a:r>
          </a:p>
          <a:p>
            <a:r>
              <a:rPr lang="cs-CZ" dirty="0" smtClean="0"/>
              <a:t>Sachalin</a:t>
            </a:r>
          </a:p>
          <a:p>
            <a:r>
              <a:rPr lang="cs-CZ" dirty="0" err="1" smtClean="0"/>
              <a:t>Sundské</a:t>
            </a:r>
            <a:r>
              <a:rPr lang="cs-CZ" dirty="0" smtClean="0"/>
              <a:t> ostrovy</a:t>
            </a:r>
          </a:p>
          <a:p>
            <a:r>
              <a:rPr lang="cs-CZ" dirty="0" smtClean="0"/>
              <a:t>Severní země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0690" y="476672"/>
            <a:ext cx="5106975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ČLENITOST ASIE  - poloostrovy, ostrovy</a:t>
            </a:r>
            <a:endParaRPr lang="cs-CZ" sz="24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42090" y="2805758"/>
            <a:ext cx="401637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313919"/>
            <a:ext cx="401637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35551" y="2432470"/>
            <a:ext cx="401637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687167"/>
            <a:ext cx="401637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48732"/>
            <a:ext cx="401637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13965" y="2179163"/>
            <a:ext cx="401637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229200"/>
            <a:ext cx="401637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42540" y="4618719"/>
            <a:ext cx="401637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3322" y="2260730"/>
            <a:ext cx="401637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91061" y="4618719"/>
            <a:ext cx="401637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17253" y="2168935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95628" y="225176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35551" y="243642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42090" y="279283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24265" y="3687167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16491" y="522920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06997" y="4618719"/>
            <a:ext cx="351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42540" y="460974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27921" y="431391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0257" y="3544247"/>
            <a:ext cx="504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4205089" y="5598532"/>
            <a:ext cx="338336" cy="40214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4394" y="3746710"/>
            <a:ext cx="360363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12778" y="3071455"/>
            <a:ext cx="360363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95095" y="1932689"/>
            <a:ext cx="360363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3415" y="4849672"/>
            <a:ext cx="360363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8340" y="5145288"/>
            <a:ext cx="360363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3263537" y="1961542"/>
            <a:ext cx="505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51935" y="3100308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46519" y="3775563"/>
            <a:ext cx="509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387240" y="4883240"/>
            <a:ext cx="504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48906" y="5614940"/>
            <a:ext cx="4507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626625" y="5174141"/>
            <a:ext cx="503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0689" y="1228110"/>
            <a:ext cx="5396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Pracuj s atlasem a přiřaď k názvům odpovídající čísla:</a:t>
            </a:r>
          </a:p>
        </p:txBody>
      </p:sp>
    </p:spTree>
    <p:extLst>
      <p:ext uri="{BB962C8B-B14F-4D97-AF65-F5344CB8AC3E}">
        <p14:creationId xmlns:p14="http://schemas.microsoft.com/office/powerpoint/2010/main" xmlns="" val="187793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0689" y="1988840"/>
            <a:ext cx="5863851" cy="4464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532516" y="547846"/>
            <a:ext cx="2470420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POLOOSTROVY:</a:t>
            </a:r>
            <a:endParaRPr lang="cs-CZ" dirty="0"/>
          </a:p>
          <a:p>
            <a:r>
              <a:rPr lang="cs-CZ" dirty="0" smtClean="0"/>
              <a:t>  9. Arabský poloostrov</a:t>
            </a:r>
          </a:p>
          <a:p>
            <a:r>
              <a:rPr lang="cs-CZ" dirty="0" smtClean="0"/>
              <a:t>  3. Čukotka</a:t>
            </a:r>
          </a:p>
          <a:p>
            <a:r>
              <a:rPr lang="cs-CZ" dirty="0" smtClean="0"/>
              <a:t>  4. Kamčatka</a:t>
            </a:r>
          </a:p>
          <a:p>
            <a:r>
              <a:rPr lang="cs-CZ" dirty="0" smtClean="0"/>
              <a:t>  5. Korejský poloostrov</a:t>
            </a:r>
          </a:p>
          <a:p>
            <a:r>
              <a:rPr lang="cs-CZ" dirty="0" smtClean="0"/>
              <a:t>  1. </a:t>
            </a:r>
            <a:r>
              <a:rPr lang="cs-CZ" dirty="0" err="1" smtClean="0"/>
              <a:t>Jamal</a:t>
            </a:r>
            <a:endParaRPr lang="cs-CZ" dirty="0" smtClean="0"/>
          </a:p>
          <a:p>
            <a:r>
              <a:rPr lang="cs-CZ" dirty="0" smtClean="0"/>
              <a:t>10. Malá Asie</a:t>
            </a:r>
          </a:p>
          <a:p>
            <a:r>
              <a:rPr lang="cs-CZ" dirty="0" smtClean="0"/>
              <a:t>  6. Malajský poloostrov</a:t>
            </a:r>
          </a:p>
          <a:p>
            <a:r>
              <a:rPr lang="cs-CZ" dirty="0" smtClean="0"/>
              <a:t>  8. Přední Indie</a:t>
            </a:r>
          </a:p>
          <a:p>
            <a:r>
              <a:rPr lang="cs-CZ" dirty="0" smtClean="0"/>
              <a:t>  2. </a:t>
            </a:r>
            <a:r>
              <a:rPr lang="cs-CZ" dirty="0" err="1" smtClean="0"/>
              <a:t>Tajmyr</a:t>
            </a:r>
            <a:endParaRPr lang="cs-CZ" dirty="0" smtClean="0"/>
          </a:p>
          <a:p>
            <a:r>
              <a:rPr lang="cs-CZ" dirty="0" smtClean="0"/>
              <a:t>  7. Zadní Indie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532516" y="4129625"/>
            <a:ext cx="2231124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OSTROVY:</a:t>
            </a:r>
          </a:p>
          <a:p>
            <a:r>
              <a:rPr lang="cs-CZ" dirty="0" smtClean="0"/>
              <a:t>16. Cejlon</a:t>
            </a:r>
            <a:endParaRPr lang="cs-CZ" dirty="0"/>
          </a:p>
          <a:p>
            <a:r>
              <a:rPr lang="cs-CZ" dirty="0" smtClean="0"/>
              <a:t>14. Filipíny</a:t>
            </a:r>
          </a:p>
          <a:p>
            <a:r>
              <a:rPr lang="cs-CZ" dirty="0" smtClean="0"/>
              <a:t>13. Japonské ostrovy</a:t>
            </a:r>
          </a:p>
          <a:p>
            <a:r>
              <a:rPr lang="cs-CZ" dirty="0" smtClean="0"/>
              <a:t>12. Sachalin</a:t>
            </a:r>
          </a:p>
          <a:p>
            <a:r>
              <a:rPr lang="cs-CZ" dirty="0" smtClean="0"/>
              <a:t>15. </a:t>
            </a:r>
            <a:r>
              <a:rPr lang="cs-CZ" dirty="0" err="1" smtClean="0"/>
              <a:t>Sundské</a:t>
            </a:r>
            <a:r>
              <a:rPr lang="cs-CZ" dirty="0" smtClean="0"/>
              <a:t> ostrovy</a:t>
            </a:r>
          </a:p>
          <a:p>
            <a:r>
              <a:rPr lang="cs-CZ" dirty="0" smtClean="0"/>
              <a:t>11. Severní země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0690" y="476672"/>
            <a:ext cx="5106975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ČLENITOST ASIE  - poloostrovy, ostrovy</a:t>
            </a:r>
            <a:endParaRPr lang="cs-CZ" sz="24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42090" y="2805758"/>
            <a:ext cx="401637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313919"/>
            <a:ext cx="401637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35551" y="2432470"/>
            <a:ext cx="401637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687167"/>
            <a:ext cx="401637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48732"/>
            <a:ext cx="401637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13965" y="2179163"/>
            <a:ext cx="401637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229200"/>
            <a:ext cx="401637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42540" y="4618719"/>
            <a:ext cx="401637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3322" y="2260730"/>
            <a:ext cx="401637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91061" y="4618719"/>
            <a:ext cx="401637" cy="36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17253" y="2168935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95628" y="225176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35551" y="243642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42090" y="279283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24265" y="3687167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16491" y="522920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06997" y="4618719"/>
            <a:ext cx="351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42540" y="460974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127921" y="4313919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60257" y="3544247"/>
            <a:ext cx="504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4205089" y="5598532"/>
            <a:ext cx="338336" cy="40214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62" name="Picture 1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4394" y="3746710"/>
            <a:ext cx="360363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3" name="Picture 1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12778" y="3071455"/>
            <a:ext cx="360363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4" name="Picture 1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95095" y="1932689"/>
            <a:ext cx="360363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5" name="Picture 17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33415" y="4849672"/>
            <a:ext cx="360363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6" name="Picture 1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8340" y="5145288"/>
            <a:ext cx="360363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3263537" y="1961542"/>
            <a:ext cx="5059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51935" y="3100308"/>
            <a:ext cx="5116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46519" y="3775563"/>
            <a:ext cx="5096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387240" y="4883240"/>
            <a:ext cx="5042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48906" y="5614940"/>
            <a:ext cx="4507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626625" y="5174141"/>
            <a:ext cx="5037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0689" y="1228110"/>
            <a:ext cx="5396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Pracuj s atlasem a přiřaď k názvům odpovídající čísla:</a:t>
            </a:r>
          </a:p>
        </p:txBody>
      </p:sp>
    </p:spTree>
    <p:extLst>
      <p:ext uri="{BB962C8B-B14F-4D97-AF65-F5344CB8AC3E}">
        <p14:creationId xmlns:p14="http://schemas.microsoft.com/office/powerpoint/2010/main" xmlns="" val="2855226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80728"/>
            <a:ext cx="80648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endParaRPr lang="cs-CZ" dirty="0"/>
          </a:p>
          <a:p>
            <a:r>
              <a:rPr lang="cs-CZ" dirty="0" smtClean="0"/>
              <a:t>Obr.č.1.:</a:t>
            </a:r>
            <a:r>
              <a:rPr lang="cs-CZ" dirty="0"/>
              <a:t>Asie.svg.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20.11.2006, 13.4.2011 [cit. 2012-12-05]. Dostupné z: http://cs.wikipedia.org/wiki/Soubor:Asie.svg 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Text a popis map je dílem autora.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5.12.2012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34114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5950</TotalTime>
  <Words>610</Words>
  <Application>Microsoft Office PowerPoint</Application>
  <PresentationFormat>Předvádění na obrazovce (4:3)</PresentationFormat>
  <Paragraphs>177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08DP</dc:creator>
  <cp:lastModifiedBy>Dum</cp:lastModifiedBy>
  <cp:revision>37</cp:revision>
  <dcterms:created xsi:type="dcterms:W3CDTF">2012-09-26T19:33:15Z</dcterms:created>
  <dcterms:modified xsi:type="dcterms:W3CDTF">2013-02-16T15:05:42Z</dcterms:modified>
</cp:coreProperties>
</file>