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9" r:id="rId4"/>
    <p:sldId id="260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VY_32_INOVACE_03_Ovoce a zelenina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Ovoce </a:t>
          </a:r>
          <a:r>
            <a:rPr lang="cs-CZ" smtClean="0"/>
            <a:t>a zelenina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VY_32_INOVACE_03_Ovoce a zelenina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Ovoce </a:t>
          </a:r>
          <a:r>
            <a:rPr lang="cs-CZ" sz="1800" kern="1200" smtClean="0"/>
            <a:t>a zelenina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48D51C-BA57-4CF3-A196-845A2D17D162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59226D-7AC2-4C57-8344-8CDE60E760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4268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</a:t>
            </a:r>
            <a:r>
              <a:rPr lang="cs-CZ" baseline="0" dirty="0" smtClean="0"/>
              <a:t> upraví tabulky </a:t>
            </a:r>
            <a:r>
              <a:rPr lang="cs-CZ" baseline="0" smtClean="0"/>
              <a:t>správně,mohou</a:t>
            </a:r>
            <a:r>
              <a:rPr lang="cs-CZ" baseline="0" dirty="0" smtClean="0"/>
              <a:t> dopsat další druhy.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9226D-7AC2-4C57-8344-8CDE60E760EA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41663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Jmenujeme a zdůrazníme důležitost v našem jídelníčku.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9226D-7AC2-4C57-8344-8CDE60E760EA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84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Jmenujeme a zdůrazníme důležitost v našem jídelníčku.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9226D-7AC2-4C57-8344-8CDE60E760EA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2198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Jmenujeme a zdůrazníme důležitost v našem jídelníčku.</a:t>
            </a:r>
          </a:p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9226D-7AC2-4C57-8344-8CDE60E760EA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9525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2892165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hangingPunct="0"/>
            <a:r>
              <a:rPr lang="cs-CZ" sz="2400" b="1" dirty="0"/>
              <a:t>Materiál je určený pro žáky 2. ročníku, pro výuku </a:t>
            </a:r>
            <a:r>
              <a:rPr lang="cs-CZ" sz="2400" b="1" dirty="0" smtClean="0"/>
              <a:t>prvouky.</a:t>
            </a:r>
            <a:endParaRPr lang="cs-CZ" sz="2400" dirty="0"/>
          </a:p>
          <a:p>
            <a:pPr lvl="0" hangingPunct="0"/>
            <a:r>
              <a:rPr lang="cs-CZ" sz="2400" b="1" dirty="0"/>
              <a:t>Prezentace na interaktivní </a:t>
            </a:r>
            <a:r>
              <a:rPr lang="cs-CZ" sz="2400" b="1" dirty="0" smtClean="0"/>
              <a:t>tabuli.</a:t>
            </a:r>
            <a:endParaRPr lang="cs-CZ" sz="2400" dirty="0"/>
          </a:p>
          <a:p>
            <a:pPr lvl="0" hangingPunct="0"/>
            <a:r>
              <a:rPr lang="cs-CZ" sz="2400" b="1" dirty="0"/>
              <a:t>Pomůcky:  interaktivní pero, fixy</a:t>
            </a:r>
            <a:endParaRPr lang="cs-CZ" sz="2400" dirty="0"/>
          </a:p>
          <a:p>
            <a:pPr lvl="0" hangingPunct="0"/>
            <a:r>
              <a:rPr lang="cs-CZ" sz="2400" b="1" dirty="0"/>
              <a:t>Inovace: </a:t>
            </a:r>
            <a:r>
              <a:rPr lang="cs-CZ" sz="2400" b="1" dirty="0" smtClean="0"/>
              <a:t>Interaktivní </a:t>
            </a:r>
            <a:r>
              <a:rPr lang="cs-CZ" sz="2400" b="1" dirty="0"/>
              <a:t>způsob učení, interaktivní procvičení</a:t>
            </a:r>
          </a:p>
          <a:p>
            <a:pPr marL="0" lvl="0" indent="0" hangingPunct="0">
              <a:buNone/>
            </a:pPr>
            <a:r>
              <a:rPr lang="cs-CZ" sz="2400" b="1" dirty="0"/>
              <a:t>     nového </a:t>
            </a:r>
            <a:r>
              <a:rPr lang="cs-CZ" sz="2400" b="1" dirty="0" smtClean="0"/>
              <a:t>učiva.</a:t>
            </a:r>
            <a:endParaRPr lang="cs-CZ" sz="2400" dirty="0"/>
          </a:p>
          <a:p>
            <a:pPr lvl="0" hangingPunct="0"/>
            <a:r>
              <a:rPr lang="cs-CZ" sz="2400" b="1" dirty="0"/>
              <a:t>Metodické pokyny</a:t>
            </a:r>
            <a:r>
              <a:rPr lang="cs-CZ" sz="2400" b="1" dirty="0" smtClean="0"/>
              <a:t>: </a:t>
            </a:r>
            <a:r>
              <a:rPr lang="cs-CZ" sz="2400" b="1" dirty="0" smtClean="0"/>
              <a:t>Roztřiď </a:t>
            </a:r>
            <a:r>
              <a:rPr lang="cs-CZ" sz="2400" b="1" dirty="0" smtClean="0"/>
              <a:t>na ovoce a zeleninu, význam ovoce a zeleniny pro </a:t>
            </a:r>
            <a:r>
              <a:rPr lang="cs-CZ" sz="2400" b="1" dirty="0" smtClean="0"/>
              <a:t>člověka.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Pozorně pročítej obě tabulky</a:t>
            </a:r>
            <a:endParaRPr lang="cs-CZ" sz="24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solidFill>
            <a:schemeClr val="accent2"/>
          </a:solidFill>
        </p:spPr>
        <p:txBody>
          <a:bodyPr/>
          <a:lstStyle/>
          <a:p>
            <a:pPr algn="ctr"/>
            <a:r>
              <a:rPr lang="cs-CZ" dirty="0" smtClean="0"/>
              <a:t>OVOCE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148277282"/>
              </p:ext>
            </p:extLst>
          </p:nvPr>
        </p:nvGraphicFramePr>
        <p:xfrm>
          <a:off x="457200" y="2174875"/>
          <a:ext cx="4040188" cy="2992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018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třešeň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cibule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salát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broskev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hruška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angrešt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okurka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solidFill>
            <a:srgbClr val="92D050"/>
          </a:solidFill>
        </p:spPr>
        <p:txBody>
          <a:bodyPr/>
          <a:lstStyle/>
          <a:p>
            <a:pPr algn="ctr"/>
            <a:r>
              <a:rPr lang="cs-CZ" dirty="0" smtClean="0"/>
              <a:t>ZELENINA</a:t>
            </a: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695615355"/>
              </p:ext>
            </p:extLst>
          </p:nvPr>
        </p:nvGraphicFramePr>
        <p:xfrm>
          <a:off x="4645025" y="2174875"/>
          <a:ext cx="4041775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1775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mrkev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paprika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meruňka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pórek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jablko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zelí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švestka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764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128792" cy="850106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2400" dirty="0" smtClean="0"/>
              <a:t>Ovoce a zelenina nám chutnají</a:t>
            </a:r>
            <a:endParaRPr lang="cs-CZ" sz="2400" dirty="0"/>
          </a:p>
        </p:txBody>
      </p:sp>
      <p:pic>
        <p:nvPicPr>
          <p:cNvPr id="1026" name="Picture 2" descr="C:\Users\DykovaA\AppData\Local\Microsoft\Windows\Temporary Internet Files\Content.IE5\J3ISOVZ1\MP90040059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1656254" cy="2070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ykovaA\AppData\Local\Microsoft\Windows\Temporary Internet Files\Content.IE5\ME8L75X1\MP90042295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72816"/>
            <a:ext cx="1425712" cy="2070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ykovaA\AppData\Local\Microsoft\Windows\Temporary Internet Files\Content.IE5\J3ISOVZ1\MP90043929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9501" y="1772816"/>
            <a:ext cx="2555223" cy="2070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ykovaA\AppData\Local\Microsoft\Windows\Temporary Internet Files\Content.IE5\ME8L75X1\MP90018266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01" y="4365104"/>
            <a:ext cx="1452340" cy="2194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DykovaA\AppData\Local\Microsoft\Windows\Temporary Internet Files\Content.IE5\J3ISOVZ1\MP90043406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365104"/>
            <a:ext cx="1368152" cy="2049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DykovaA\AppData\Local\Microsoft\Windows\Temporary Internet Files\Content.IE5\ML3VBHJ8\MP90043047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326142"/>
            <a:ext cx="1980976" cy="1980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DykovaA\AppData\Local\Microsoft\Windows\Temporary Internet Files\Content.IE5\ELUII0VD\MP900400586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60204"/>
            <a:ext cx="1613768" cy="2017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DykovaA\AppData\Local\Microsoft\Windows\Temporary Internet Files\Content.IE5\ML3VBHJ8\MP900400600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973" y="1772816"/>
            <a:ext cx="1541023" cy="2070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7364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ykovaA\AppData\Local\Microsoft\Windows\Temporary Internet Files\Content.IE5\ME8L75X1\MP90038790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2024624" cy="283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DykovaA\AppData\Local\Microsoft\Windows\Temporary Internet Files\Content.IE5\ML3VBHJ8\MP900144270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782" y="558284"/>
            <a:ext cx="1788489" cy="2387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DykovaA\AppData\Local\Microsoft\Windows\Temporary Internet Files\Content.IE5\J3ISOVZ1\MP900387863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77963"/>
            <a:ext cx="1895364" cy="286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DykovaA\AppData\Local\Microsoft\Windows\Temporary Internet Files\Content.IE5\ML3VBHJ8\MP900387867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748" y="3290385"/>
            <a:ext cx="3268960" cy="2331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DykovaA\AppData\Local\Microsoft\Windows\Temporary Internet Files\Content.IE5\ELUII0VD\MP900387866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388" y="3170914"/>
            <a:ext cx="2037361" cy="2856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DykovaA\AppData\Local\Microsoft\Windows\Temporary Internet Files\Content.IE5\ELUII0VD\MP900178071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50475"/>
            <a:ext cx="3372515" cy="2248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7436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ykovaA\AppData\Local\Microsoft\Windows\Temporary Internet Files\Content.IE5\ME8L75X1\MP90017794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92106"/>
            <a:ext cx="2808312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DykovaA\AppData\Local\Microsoft\Windows\Temporary Internet Files\Content.IE5\ME8L75X1\MP9003828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21" y="592106"/>
            <a:ext cx="2910502" cy="207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DykovaA\AppData\Local\Microsoft\Windows\Temporary Internet Files\Content.IE5\ML3VBHJ8\MP90043073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925" y="3212976"/>
            <a:ext cx="2068836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DykovaA\AppData\Local\Microsoft\Windows\Temporary Internet Files\Content.IE5\J3ISOVZ1\MP900387850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852936"/>
            <a:ext cx="2160240" cy="3028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DykovaA\AppData\Local\Microsoft\Windows\Temporary Internet Files\Content.IE5\J3ISOVZ1\MC90033125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8321" y="780744"/>
            <a:ext cx="2091181" cy="1716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DykovaA\AppData\Local\Microsoft\Windows\Temporary Internet Files\Content.IE5\ELUII0VD\MP900387876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305" y="2998760"/>
            <a:ext cx="1952197" cy="273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9531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145</Words>
  <Application>Microsoft Office PowerPoint</Application>
  <PresentationFormat>Předvádění na obrazovce (4:3)</PresentationFormat>
  <Paragraphs>40</Paragraphs>
  <Slides>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Pozorně pročítej obě tabulky</vt:lpstr>
      <vt:lpstr>Ovoce a zelenina nám chutnají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21</cp:revision>
  <dcterms:created xsi:type="dcterms:W3CDTF">2011-08-21T15:31:45Z</dcterms:created>
  <dcterms:modified xsi:type="dcterms:W3CDTF">2012-03-12T05:27:02Z</dcterms:modified>
</cp:coreProperties>
</file>