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7" r:id="rId2"/>
    <p:sldId id="268" r:id="rId3"/>
    <p:sldId id="256" r:id="rId4"/>
    <p:sldId id="282" r:id="rId5"/>
    <p:sldId id="284" r:id="rId6"/>
    <p:sldId id="285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1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VY_32_INOVACE_20_ </a:t>
          </a:r>
          <a:r>
            <a:rPr lang="cs-CZ" sz="2000" dirty="0" smtClean="0"/>
            <a:t>ZEMĚPIS 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Asie – slepá mapa - členitost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6528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CF094B-677A-4049-A3A8-E238CEAFBE43}" type="presOf" srcId="{D1D4F407-5343-4D3F-B5B9-D407B03CAEB4}" destId="{AED2198E-93D5-4001-81B4-73124B309672}" srcOrd="1" destOrd="0" presId="urn:microsoft.com/office/officeart/2005/8/layout/target3"/>
    <dgm:cxn modelId="{1911B89D-5B7C-47EC-B108-1A696ADDFA92}" type="presOf" srcId="{D8197B8C-B260-4A16-BDF4-0947B075E274}" destId="{5A5FFA88-C948-4069-8E93-59FA12366E83}" srcOrd="1" destOrd="0" presId="urn:microsoft.com/office/officeart/2005/8/layout/target3"/>
    <dgm:cxn modelId="{707ADCCE-D66F-48F1-90FA-FBFE5AF4D862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AC21B81-6B65-496D-BAA9-F1E16F5B17AF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8A1D649-CA2A-4627-9F4F-8437774CFA59}" type="presOf" srcId="{B651F6E3-6281-48DB-9319-2AEAFDAE7572}" destId="{619D679B-A015-4ECF-8348-D1034C574F40}" srcOrd="0" destOrd="0" presId="urn:microsoft.com/office/officeart/2005/8/layout/target3"/>
    <dgm:cxn modelId="{B3ED0523-3244-4F81-873D-8F6D38EF4B96}" type="presOf" srcId="{D8197B8C-B260-4A16-BDF4-0947B075E274}" destId="{25B08C86-7E15-44DC-BE7F-FFB55DD49D12}" srcOrd="0" destOrd="0" presId="urn:microsoft.com/office/officeart/2005/8/layout/target3"/>
    <dgm:cxn modelId="{3BEB0725-38A5-47DA-BC00-4A3335484216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9FDFCB6-6BA8-4A61-A082-CB56834A8FBF}" type="presOf" srcId="{4C35D32F-0EAB-4CD7-82EE-45574DC2A586}" destId="{890E4F0B-2866-4A3F-A3C7-2A14B1797930}" srcOrd="1" destOrd="0" presId="urn:microsoft.com/office/officeart/2005/8/layout/target3"/>
    <dgm:cxn modelId="{FB2E4636-C316-4BEA-900A-6CDC1B4E2291}" type="presOf" srcId="{4C35D32F-0EAB-4CD7-82EE-45574DC2A586}" destId="{8BEBB6EC-1DAA-4CAC-8A25-BC0FCBD5DBD5}" srcOrd="0" destOrd="0" presId="urn:microsoft.com/office/officeart/2005/8/layout/target3"/>
    <dgm:cxn modelId="{9AC31AE8-F7F8-47B8-8F40-CC7E3C112808}" type="presOf" srcId="{D1B46980-6531-4606-95E6-44980827E919}" destId="{6140AFEC-043D-4C43-A2F9-D0F5331DF3A3}" srcOrd="0" destOrd="0" presId="urn:microsoft.com/office/officeart/2005/8/layout/target3"/>
    <dgm:cxn modelId="{26842B1D-A2B2-4B34-A7BD-5A9B32621AC2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724771F-B5D6-4027-B654-2F14375CC37B}" type="presParOf" srcId="{333A1088-737F-45CB-B68E-254E46348037}" destId="{F5ABB229-8D3B-4694-996A-96F23CF14429}" srcOrd="0" destOrd="0" presId="urn:microsoft.com/office/officeart/2005/8/layout/target3"/>
    <dgm:cxn modelId="{AC7C23AB-71DB-40BF-9657-789D766AFF12}" type="presParOf" srcId="{333A1088-737F-45CB-B68E-254E46348037}" destId="{F41139FD-01EE-4571-8B17-4FB00FC51163}" srcOrd="1" destOrd="0" presId="urn:microsoft.com/office/officeart/2005/8/layout/target3"/>
    <dgm:cxn modelId="{EE4F279E-C699-41DB-881F-4F24B77DFD07}" type="presParOf" srcId="{333A1088-737F-45CB-B68E-254E46348037}" destId="{D005CE8C-CC26-4C3E-AC11-E15060ECD759}" srcOrd="2" destOrd="0" presId="urn:microsoft.com/office/officeart/2005/8/layout/target3"/>
    <dgm:cxn modelId="{F1256EBF-FE80-4C60-B0FB-22EDA5938E6C}" type="presParOf" srcId="{333A1088-737F-45CB-B68E-254E46348037}" destId="{2C702D82-9B77-49B7-9568-BB8EB47C3372}" srcOrd="3" destOrd="0" presId="urn:microsoft.com/office/officeart/2005/8/layout/target3"/>
    <dgm:cxn modelId="{DA0F7A0E-FB2E-4502-8655-DA08ECD3807E}" type="presParOf" srcId="{333A1088-737F-45CB-B68E-254E46348037}" destId="{A52A0455-90FF-4808-ABD0-F02540D31D5A}" srcOrd="4" destOrd="0" presId="urn:microsoft.com/office/officeart/2005/8/layout/target3"/>
    <dgm:cxn modelId="{2BFE6D79-741F-40C6-B252-B60432D4522C}" type="presParOf" srcId="{333A1088-737F-45CB-B68E-254E46348037}" destId="{6140AFEC-043D-4C43-A2F9-D0F5331DF3A3}" srcOrd="5" destOrd="0" presId="urn:microsoft.com/office/officeart/2005/8/layout/target3"/>
    <dgm:cxn modelId="{16C4291C-9C7A-4D4B-A8FF-8552BAC42F4E}" type="presParOf" srcId="{333A1088-737F-45CB-B68E-254E46348037}" destId="{9358AC05-5D7D-4327-9F80-1AD486AEA664}" srcOrd="6" destOrd="0" presId="urn:microsoft.com/office/officeart/2005/8/layout/target3"/>
    <dgm:cxn modelId="{14BE532C-2023-473D-A8EE-97FB83D899AA}" type="presParOf" srcId="{333A1088-737F-45CB-B68E-254E46348037}" destId="{313FC574-E1CD-4FB4-B054-0B805CE0447D}" srcOrd="7" destOrd="0" presId="urn:microsoft.com/office/officeart/2005/8/layout/target3"/>
    <dgm:cxn modelId="{77790E49-EE5C-45D3-810A-6484768E6050}" type="presParOf" srcId="{333A1088-737F-45CB-B68E-254E46348037}" destId="{619D679B-A015-4ECF-8348-D1034C574F40}" srcOrd="8" destOrd="0" presId="urn:microsoft.com/office/officeart/2005/8/layout/target3"/>
    <dgm:cxn modelId="{16225A6F-9C16-4F26-B041-18BF5BC80968}" type="presParOf" srcId="{333A1088-737F-45CB-B68E-254E46348037}" destId="{322283A8-4A27-4CDA-BAE3-F381106A9174}" srcOrd="9" destOrd="0" presId="urn:microsoft.com/office/officeart/2005/8/layout/target3"/>
    <dgm:cxn modelId="{A2BA2CE0-010F-47CF-ACED-B5A8567A23E2}" type="presParOf" srcId="{333A1088-737F-45CB-B68E-254E46348037}" destId="{FFC9F71D-1B4F-4AD9-A4A6-86ADEFC8AF5C}" srcOrd="10" destOrd="0" presId="urn:microsoft.com/office/officeart/2005/8/layout/target3"/>
    <dgm:cxn modelId="{9A2F8D12-37F3-44BE-B42F-385575E541E3}" type="presParOf" srcId="{333A1088-737F-45CB-B68E-254E46348037}" destId="{25B08C86-7E15-44DC-BE7F-FFB55DD49D12}" srcOrd="11" destOrd="0" presId="urn:microsoft.com/office/officeart/2005/8/layout/target3"/>
    <dgm:cxn modelId="{2D2558FF-EF42-412F-A3C7-A15E29F44ABB}" type="presParOf" srcId="{333A1088-737F-45CB-B68E-254E46348037}" destId="{76644BE8-9D7C-4C09-B250-3D10AF48CBB7}" srcOrd="12" destOrd="0" presId="urn:microsoft.com/office/officeart/2005/8/layout/target3"/>
    <dgm:cxn modelId="{9D251D42-C3BC-4002-A48E-B397DC95EEE3}" type="presParOf" srcId="{333A1088-737F-45CB-B68E-254E46348037}" destId="{EE85B701-7295-41C0-BA7A-34D3756A2AE6}" srcOrd="13" destOrd="0" presId="urn:microsoft.com/office/officeart/2005/8/layout/target3"/>
    <dgm:cxn modelId="{14B6BA6B-D291-43FF-87FB-F95A8A277673}" type="presParOf" srcId="{333A1088-737F-45CB-B68E-254E46348037}" destId="{8BEBB6EC-1DAA-4CAC-8A25-BC0FCBD5DBD5}" srcOrd="14" destOrd="0" presId="urn:microsoft.com/office/officeart/2005/8/layout/target3"/>
    <dgm:cxn modelId="{DBE5122A-54A2-4BB5-B0C0-210FAD157D61}" type="presParOf" srcId="{333A1088-737F-45CB-B68E-254E46348037}" destId="{AED2198E-93D5-4001-81B4-73124B309672}" srcOrd="15" destOrd="0" presId="urn:microsoft.com/office/officeart/2005/8/layout/target3"/>
    <dgm:cxn modelId="{F1CECCB7-C294-46C6-BFA3-E8BB4FCE4B71}" type="presParOf" srcId="{333A1088-737F-45CB-B68E-254E46348037}" destId="{2BE915AB-18AA-4053-B92C-3BFC9ED204BB}" srcOrd="16" destOrd="0" presId="urn:microsoft.com/office/officeart/2005/8/layout/target3"/>
    <dgm:cxn modelId="{6330B9D4-6623-4CE8-84DB-72A2E199FE14}" type="presParOf" srcId="{333A1088-737F-45CB-B68E-254E46348037}" destId="{6BB5E863-4638-4E1D-BFDE-399D028AC4ED}" srcOrd="17" destOrd="0" presId="urn:microsoft.com/office/officeart/2005/8/layout/target3"/>
    <dgm:cxn modelId="{C5472104-B62A-466B-BFBA-9246888D03B1}" type="presParOf" srcId="{333A1088-737F-45CB-B68E-254E46348037}" destId="{5A5FFA88-C948-4069-8E93-59FA12366E83}" srcOrd="18" destOrd="0" presId="urn:microsoft.com/office/officeart/2005/8/layout/target3"/>
    <dgm:cxn modelId="{DDF5CE50-2DB7-4058-9F2E-9BD90D4074F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166314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VY_32_INOVACE_20_ </a:t>
          </a:r>
          <a:r>
            <a:rPr lang="cs-CZ" sz="2000" kern="1200" dirty="0" smtClean="0"/>
            <a:t>ZEMĚPIS 7.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Asie – slepá mapa - členitost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1D4420F-8D8F-4F33-BD3B-88633A4D25D2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B9A3B38-04C1-4BC0-92B7-DFB0C4FB21B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5382509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6136" y="1340768"/>
            <a:ext cx="8594304" cy="12192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005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08720"/>
            <a:ext cx="754725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Tato prezentace slouží k procvičování orientace na mapě (povrch Asie).</a:t>
            </a:r>
          </a:p>
          <a:p>
            <a:endParaRPr lang="cs-CZ" dirty="0" smtClean="0"/>
          </a:p>
          <a:p>
            <a:r>
              <a:rPr lang="cs-CZ" dirty="0" smtClean="0"/>
              <a:t>Žáci pracují s atlasem a do slepé mapy zakreslují pohoří, hory, nížiny,…</a:t>
            </a:r>
          </a:p>
          <a:p>
            <a:endParaRPr lang="cs-CZ" dirty="0"/>
          </a:p>
          <a:p>
            <a:r>
              <a:rPr lang="cs-CZ" dirty="0" smtClean="0"/>
              <a:t>Zároveň si procvičí určování zeměpisné polohy.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5904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2900" y="1268760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/>
              <a:t>ASIE – povrch</a:t>
            </a:r>
          </a:p>
        </p:txBody>
      </p:sp>
      <p:pic>
        <p:nvPicPr>
          <p:cNvPr id="2050" name="Picture 2" descr="C:\Users\08DP\AppData\Local\Microsoft\Windows\Temporary Internet Files\Content.IE5\SJF7PJEU\MP9004313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07642"/>
            <a:ext cx="302433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P\AppData\Local\Microsoft\Windows\Temporary Internet Files\Content.IE5\E9CSUIQ9\MP9004012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210826"/>
            <a:ext cx="312115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3295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38800" y="1556791"/>
            <a:ext cx="2605200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Himalaj</a:t>
            </a:r>
            <a:endParaRPr lang="cs-CZ" dirty="0" smtClean="0"/>
          </a:p>
          <a:p>
            <a:r>
              <a:rPr lang="cs-CZ" dirty="0" smtClean="0"/>
              <a:t>Tibet</a:t>
            </a:r>
          </a:p>
          <a:p>
            <a:r>
              <a:rPr lang="cs-CZ" dirty="0" err="1" smtClean="0"/>
              <a:t>Ťan</a:t>
            </a:r>
            <a:r>
              <a:rPr lang="cs-CZ" dirty="0" smtClean="0"/>
              <a:t> – </a:t>
            </a:r>
            <a:r>
              <a:rPr lang="cs-CZ" dirty="0" err="1" smtClean="0"/>
              <a:t>Šan</a:t>
            </a:r>
            <a:endParaRPr lang="cs-CZ" dirty="0" smtClean="0"/>
          </a:p>
          <a:p>
            <a:r>
              <a:rPr lang="cs-CZ" dirty="0" smtClean="0"/>
              <a:t>Ural</a:t>
            </a:r>
          </a:p>
          <a:p>
            <a:r>
              <a:rPr lang="cs-CZ" dirty="0" smtClean="0"/>
              <a:t>Kavkaz</a:t>
            </a:r>
          </a:p>
          <a:p>
            <a:r>
              <a:rPr lang="cs-CZ" dirty="0" smtClean="0"/>
              <a:t>Altaj</a:t>
            </a:r>
          </a:p>
          <a:p>
            <a:r>
              <a:rPr lang="cs-CZ" dirty="0" smtClean="0"/>
              <a:t>Gobi</a:t>
            </a:r>
          </a:p>
          <a:p>
            <a:r>
              <a:rPr lang="cs-CZ" dirty="0" err="1" smtClean="0"/>
              <a:t>Pamir</a:t>
            </a:r>
            <a:endParaRPr lang="cs-CZ" dirty="0" smtClean="0"/>
          </a:p>
          <a:p>
            <a:r>
              <a:rPr lang="cs-CZ" dirty="0" smtClean="0"/>
              <a:t>Západosibiřská rovina</a:t>
            </a:r>
          </a:p>
          <a:p>
            <a:r>
              <a:rPr lang="cs-CZ" dirty="0" smtClean="0"/>
              <a:t>Středosibiřská vysočina</a:t>
            </a:r>
          </a:p>
          <a:p>
            <a:r>
              <a:rPr lang="cs-CZ" dirty="0" err="1" smtClean="0"/>
              <a:t>Indoganžská</a:t>
            </a:r>
            <a:r>
              <a:rPr lang="cs-CZ" dirty="0" smtClean="0"/>
              <a:t> nížina</a:t>
            </a:r>
          </a:p>
          <a:p>
            <a:r>
              <a:rPr lang="cs-CZ" dirty="0" err="1" smtClean="0"/>
              <a:t>Turanská</a:t>
            </a:r>
            <a:r>
              <a:rPr lang="cs-CZ" dirty="0" smtClean="0"/>
              <a:t> nížina</a:t>
            </a:r>
          </a:p>
          <a:p>
            <a:r>
              <a:rPr lang="cs-CZ" dirty="0" smtClean="0"/>
              <a:t>Mount Everest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757" y="1260895"/>
            <a:ext cx="5616624" cy="538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2267744" y="2060848"/>
            <a:ext cx="288032" cy="33833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0069" y="2038822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710" y="4108224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6876" y="3320088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313919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417" y="3156009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060848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9271" y="2564904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6409" y="3959226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3181" y="3500269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919597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8397" y="3667524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5557" y="3771221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71535" y="2056363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32865" y="204448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49924" y="202985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59126" y="2560419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67479" y="2929751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90417" y="3147039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43036" y="347331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7.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39464" y="365855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8.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86264" y="3944587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9.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47694" y="4099254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10.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59126" y="3738892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11.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93947" y="4283920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12.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28819" y="3327704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13.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1757" y="323363"/>
            <a:ext cx="2284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POVRCH ASIE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1757" y="869678"/>
            <a:ext cx="5865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Vyhledej v atlase a přiřaď k názvům odpovídající  čísla: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879447" y="2726546"/>
            <a:ext cx="288032" cy="33372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786860" y="2690942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14.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359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38800" y="1556791"/>
            <a:ext cx="2654894" cy="42473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 </a:t>
            </a:r>
            <a:r>
              <a:rPr lang="cs-CZ" dirty="0" err="1" smtClean="0"/>
              <a:t>Himalaj</a:t>
            </a:r>
            <a:endParaRPr lang="cs-CZ" dirty="0" smtClean="0"/>
          </a:p>
          <a:p>
            <a:r>
              <a:rPr lang="cs-CZ" dirty="0" smtClean="0"/>
              <a:t>11. Tibet</a:t>
            </a:r>
          </a:p>
          <a:p>
            <a:r>
              <a:rPr lang="cs-CZ" dirty="0" smtClean="0"/>
              <a:t>  6. </a:t>
            </a:r>
            <a:r>
              <a:rPr lang="cs-CZ" dirty="0" err="1" smtClean="0"/>
              <a:t>Ťan</a:t>
            </a:r>
            <a:r>
              <a:rPr lang="cs-CZ" dirty="0" smtClean="0"/>
              <a:t> – </a:t>
            </a:r>
            <a:r>
              <a:rPr lang="cs-CZ" dirty="0" err="1" smtClean="0"/>
              <a:t>Šan</a:t>
            </a:r>
            <a:endParaRPr lang="cs-CZ" dirty="0" smtClean="0"/>
          </a:p>
          <a:p>
            <a:r>
              <a:rPr lang="cs-CZ" dirty="0" smtClean="0"/>
              <a:t>  1. Ural</a:t>
            </a:r>
          </a:p>
          <a:p>
            <a:r>
              <a:rPr lang="cs-CZ" dirty="0" smtClean="0"/>
              <a:t>14. Kavkaz</a:t>
            </a:r>
          </a:p>
          <a:p>
            <a:r>
              <a:rPr lang="cs-CZ" dirty="0" smtClean="0"/>
              <a:t>  4. Altaj</a:t>
            </a:r>
          </a:p>
          <a:p>
            <a:r>
              <a:rPr lang="cs-CZ" dirty="0" smtClean="0"/>
              <a:t>13. Gobi</a:t>
            </a:r>
          </a:p>
          <a:p>
            <a:r>
              <a:rPr lang="cs-CZ" dirty="0" smtClean="0"/>
              <a:t>  7. </a:t>
            </a:r>
            <a:r>
              <a:rPr lang="cs-CZ" dirty="0" err="1" smtClean="0"/>
              <a:t>Pamir</a:t>
            </a:r>
            <a:endParaRPr lang="cs-CZ" dirty="0" smtClean="0"/>
          </a:p>
          <a:p>
            <a:r>
              <a:rPr lang="cs-CZ" dirty="0" smtClean="0"/>
              <a:t>  2. Západosibiřská rov.</a:t>
            </a:r>
          </a:p>
          <a:p>
            <a:r>
              <a:rPr lang="cs-CZ" dirty="0"/>
              <a:t> </a:t>
            </a:r>
            <a:r>
              <a:rPr lang="cs-CZ" dirty="0" smtClean="0"/>
              <a:t> 3. Středosibiřská </a:t>
            </a:r>
            <a:r>
              <a:rPr lang="cs-CZ" dirty="0" err="1" smtClean="0"/>
              <a:t>vys</a:t>
            </a:r>
            <a:r>
              <a:rPr lang="cs-CZ" dirty="0" smtClean="0"/>
              <a:t>.</a:t>
            </a:r>
          </a:p>
          <a:p>
            <a:r>
              <a:rPr lang="cs-CZ" dirty="0" smtClean="0"/>
              <a:t>  9. </a:t>
            </a:r>
            <a:r>
              <a:rPr lang="cs-CZ" dirty="0" err="1" smtClean="0"/>
              <a:t>Indoganžská</a:t>
            </a:r>
            <a:r>
              <a:rPr lang="cs-CZ" dirty="0" smtClean="0"/>
              <a:t> nížina</a:t>
            </a:r>
          </a:p>
          <a:p>
            <a:r>
              <a:rPr lang="cs-CZ" dirty="0" smtClean="0"/>
              <a:t>  5. </a:t>
            </a:r>
            <a:r>
              <a:rPr lang="cs-CZ" dirty="0" err="1" smtClean="0"/>
              <a:t>Turanská</a:t>
            </a:r>
            <a:r>
              <a:rPr lang="cs-CZ" dirty="0" smtClean="0"/>
              <a:t> nížina</a:t>
            </a:r>
          </a:p>
          <a:p>
            <a:r>
              <a:rPr lang="cs-CZ" dirty="0" smtClean="0"/>
              <a:t>12. Mount Everest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757" y="1260895"/>
            <a:ext cx="5616624" cy="538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2267744" y="2060848"/>
            <a:ext cx="288032" cy="33833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0069" y="2038822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710" y="4108224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6876" y="3320088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313919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417" y="3156009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060848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9271" y="2564904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6409" y="3959226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3181" y="3500269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919597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8397" y="3667524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5557" y="3771221"/>
            <a:ext cx="317500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71535" y="2056363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32865" y="2044486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49924" y="2029852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59126" y="2560419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67479" y="2929751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90417" y="3147039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6.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43036" y="347331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7.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39464" y="3658554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8.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86264" y="3944587"/>
            <a:ext cx="357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9.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47694" y="4099254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10.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59126" y="3738892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11.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93947" y="4283920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12.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28819" y="3327704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13.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1757" y="323363"/>
            <a:ext cx="2284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POVRCH ASIE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1757" y="869678"/>
            <a:ext cx="5865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Vyhledej v atlase a přiřaď k názvům odpovídající  čísla: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879447" y="2726546"/>
            <a:ext cx="288032" cy="33372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786860" y="2690942"/>
            <a:ext cx="473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14.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94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08DP\AppData\Local\Microsoft\Windows\Temporary Internet Files\Content.IE5\EQ7WW29D\MP9004332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5413" y="2650994"/>
            <a:ext cx="1814549" cy="1164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DP\AppData\Local\Microsoft\Windows\Temporary Internet Files\Content.IE5\SJF7PJEU\MP9004252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327" y="5090128"/>
            <a:ext cx="1811586" cy="1326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5413" y="568531"/>
            <a:ext cx="18415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342670"/>
            <a:ext cx="517962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Urči zeměpisnou polohu nejvyšší hory Asie</a:t>
            </a:r>
          </a:p>
          <a:p>
            <a:r>
              <a:rPr lang="cs-CZ" dirty="0" smtClean="0"/>
              <a:t> a také nejvyšší hory světa Mount Everest a zjisti,</a:t>
            </a:r>
          </a:p>
          <a:p>
            <a:r>
              <a:rPr lang="cs-CZ" dirty="0" smtClean="0"/>
              <a:t> kolik měří:</a:t>
            </a:r>
          </a:p>
          <a:p>
            <a:r>
              <a:rPr lang="cs-CZ" dirty="0" smtClean="0"/>
              <a:t>                                           28° s. z. š.</a:t>
            </a:r>
          </a:p>
          <a:p>
            <a:r>
              <a:rPr lang="cs-CZ" dirty="0" smtClean="0"/>
              <a:t>                                           87° v. z. d.</a:t>
            </a:r>
          </a:p>
          <a:p>
            <a:r>
              <a:rPr lang="cs-CZ" dirty="0" smtClean="0"/>
              <a:t>                                           8848m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671" y="2348880"/>
            <a:ext cx="489654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Vyhledej podle souřadnic nejníže položené místo v Asi, zapiš jeho nadmořskou výšku:</a:t>
            </a:r>
          </a:p>
          <a:p>
            <a:endParaRPr lang="cs-CZ" dirty="0"/>
          </a:p>
          <a:p>
            <a:r>
              <a:rPr lang="cs-CZ" dirty="0" smtClean="0"/>
              <a:t>32°s. z. š.</a:t>
            </a:r>
          </a:p>
          <a:p>
            <a:r>
              <a:rPr lang="cs-CZ" dirty="0" smtClean="0"/>
              <a:t>35°v. z. d.        </a:t>
            </a:r>
          </a:p>
          <a:p>
            <a:r>
              <a:rPr lang="cs-CZ" dirty="0" smtClean="0"/>
              <a:t>                                          Mrtvé moře </a:t>
            </a:r>
          </a:p>
          <a:p>
            <a:r>
              <a:rPr lang="cs-CZ" dirty="0" smtClean="0"/>
              <a:t>                                           - 400m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4737533"/>
            <a:ext cx="550782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Vyhledej podle souřadnic </a:t>
            </a:r>
            <a:r>
              <a:rPr lang="cs-CZ" dirty="0" smtClean="0"/>
              <a:t>nejvyšší činnou sopku Asie, </a:t>
            </a:r>
            <a:r>
              <a:rPr lang="cs-CZ" dirty="0"/>
              <a:t>zapiš </a:t>
            </a:r>
            <a:r>
              <a:rPr lang="cs-CZ" dirty="0" smtClean="0"/>
              <a:t>její </a:t>
            </a:r>
            <a:r>
              <a:rPr lang="cs-CZ" dirty="0"/>
              <a:t>nadmořskou </a:t>
            </a:r>
            <a:r>
              <a:rPr lang="cs-CZ" dirty="0" smtClean="0"/>
              <a:t>výšku:</a:t>
            </a:r>
          </a:p>
          <a:p>
            <a:endParaRPr lang="cs-CZ" dirty="0"/>
          </a:p>
          <a:p>
            <a:r>
              <a:rPr lang="cs-CZ" dirty="0" smtClean="0"/>
              <a:t>57°s. z. š.</a:t>
            </a:r>
          </a:p>
          <a:p>
            <a:r>
              <a:rPr lang="cs-CZ" dirty="0" smtClean="0"/>
              <a:t>160°v. z. d.           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</a:t>
            </a:r>
            <a:r>
              <a:rPr lang="cs-CZ" dirty="0" err="1" smtClean="0"/>
              <a:t>Ključevskaja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4750m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2857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80728"/>
            <a:ext cx="806489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/>
          </a:p>
          <a:p>
            <a:r>
              <a:rPr lang="cs-CZ" dirty="0" smtClean="0"/>
              <a:t>Obr.č.1.: </a:t>
            </a:r>
            <a:r>
              <a:rPr lang="cs-CZ" dirty="0" err="1"/>
              <a:t>Asia</a:t>
            </a:r>
            <a:r>
              <a:rPr lang="cs-CZ" dirty="0"/>
              <a:t> terrain.jpg.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13.6.2005 [cit. 2012-12-10]. Dostupné z: http://cs.wikipedia.org/wiki/Soubor:Asia_terrain.jpg </a:t>
            </a:r>
            <a:endParaRPr lang="cs-CZ" dirty="0" smtClean="0"/>
          </a:p>
          <a:p>
            <a:endParaRPr lang="cs-CZ" dirty="0"/>
          </a:p>
          <a:p>
            <a:pPr lvl="0"/>
            <a:r>
              <a:rPr lang="cs-CZ" dirty="0"/>
              <a:t>Ostatní obrázky </a:t>
            </a:r>
            <a:r>
              <a:rPr lang="cs-CZ" dirty="0">
                <a:latin typeface="Franklin Gothic Book"/>
              </a:rPr>
              <a:t>jsou z otevřené galerie Microsoft Office.</a:t>
            </a:r>
          </a:p>
          <a:p>
            <a:pPr lvl="0"/>
            <a:r>
              <a:rPr lang="cs-CZ" dirty="0">
                <a:latin typeface="Franklin Gothic Book"/>
                <a:hlinkClick r:id="rId2"/>
              </a:rPr>
              <a:t>www.office.microsoft.com</a:t>
            </a:r>
            <a:endParaRPr lang="cs-CZ" dirty="0">
              <a:latin typeface="Franklin Gothic Book"/>
            </a:endParaRP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Text a popis map je dílem autora.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mtClean="0"/>
              <a:t>10.12.2012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4114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6080</TotalTime>
  <Words>388</Words>
  <Application>Microsoft Office PowerPoint</Application>
  <PresentationFormat>Předvádění na obrazovce (4:3)</PresentationFormat>
  <Paragraphs>105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08DP</dc:creator>
  <cp:lastModifiedBy>08DP</cp:lastModifiedBy>
  <cp:revision>48</cp:revision>
  <dcterms:created xsi:type="dcterms:W3CDTF">2012-09-26T19:33:15Z</dcterms:created>
  <dcterms:modified xsi:type="dcterms:W3CDTF">2012-12-16T18:58:23Z</dcterms:modified>
</cp:coreProperties>
</file>