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VY_32_INOVACE_05_Ovoce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Ovoce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VY_32_INOVACE_05_Ovoce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Ovoce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F4681-E9B8-4AD6-8E80-C75AF46E0A32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416B15-18C2-4C54-9DB5-CF370B619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630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text s obrázkem,</a:t>
            </a:r>
            <a:r>
              <a:rPr lang="cs-CZ" baseline="0" dirty="0" smtClean="0"/>
              <a:t> některé části musí domalovat.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416B15-18C2-4C54-9DB5-CF370B61928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7521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přinese i čerstvé ovoce.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416B15-18C2-4C54-9DB5-CF370B61928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0424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Učitel přinese i čerstvé ovoce.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416B15-18C2-4C54-9DB5-CF370B61928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556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Učitel přinese i čerstvé ovoce.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416B15-18C2-4C54-9DB5-CF370B61928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47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36029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prvouky</a:t>
            </a:r>
          </a:p>
          <a:p>
            <a:pPr lvl="0" hangingPunct="0"/>
            <a:r>
              <a:rPr lang="cs-CZ" sz="2400" dirty="0"/>
              <a:t>Prezentace na interaktivní tabuli</a:t>
            </a:r>
          </a:p>
          <a:p>
            <a:pPr lvl="0" hangingPunct="0"/>
            <a:r>
              <a:rPr lang="cs-CZ" sz="2400" dirty="0"/>
              <a:t>Pomůcky:  interaktivní pero, fixy, </a:t>
            </a:r>
          </a:p>
          <a:p>
            <a:pPr lvl="0" hangingPunct="0"/>
            <a:r>
              <a:rPr lang="cs-CZ" sz="2400" dirty="0"/>
              <a:t>Inovace: interaktivní způsob učení, interaktivní procvičení nového </a:t>
            </a:r>
            <a:r>
              <a:rPr lang="cs-CZ" sz="2400" dirty="0" smtClean="0"/>
              <a:t>učiva, přetahování</a:t>
            </a:r>
            <a:endParaRPr lang="cs-CZ" sz="2400" dirty="0"/>
          </a:p>
          <a:p>
            <a:pPr lvl="0" hangingPunct="0"/>
            <a:r>
              <a:rPr lang="cs-CZ" sz="2400" dirty="0"/>
              <a:t>Metodické pokyny</a:t>
            </a:r>
            <a:r>
              <a:rPr lang="cs-CZ" sz="2400" dirty="0" smtClean="0"/>
              <a:t>: části stromu, druhy ovoce – malvice, peckovice, bobule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STROM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J3ISOVZ1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3633005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2564904"/>
            <a:ext cx="710451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kmen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861048"/>
            <a:ext cx="454612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list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2348880"/>
            <a:ext cx="693716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větev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51106" y="4230380"/>
            <a:ext cx="837345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koruna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66027" y="5229200"/>
            <a:ext cx="817211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kořeny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51106" y="5413866"/>
            <a:ext cx="581954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2533546"/>
            <a:ext cx="60305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plod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553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000" b="1" dirty="0" smtClean="0"/>
              <a:t>Na stromech a keřích roste ovoce</a:t>
            </a:r>
            <a:endParaRPr lang="cs-CZ" sz="2000" b="1" dirty="0"/>
          </a:p>
        </p:txBody>
      </p:sp>
      <p:pic>
        <p:nvPicPr>
          <p:cNvPr id="2050" name="Picture 2" descr="C:\Users\DykovaA\AppData\Local\Microsoft\Windows\Temporary Internet Files\Content.IE5\ME8L75X1\MP9004006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216024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ykovaA\AppData\Local\Microsoft\Windows\Temporary Internet Files\Content.IE5\ELUII0VD\MP9004309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2808312" cy="318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ykovaA\AppData\Local\Microsoft\Windows\Temporary Internet Files\Content.IE5\J3ISOVZ1\MP90038785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15192"/>
            <a:ext cx="353207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87824" y="5511932"/>
            <a:ext cx="3124602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MALVICE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8629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ykovaA\AppData\Local\Microsoft\Windows\Temporary Internet Files\Content.IE5\J3ISOVZ1\MP9004021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1999084" cy="299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ykovaA\AppData\Local\Microsoft\Windows\Temporary Internet Files\Content.IE5\ME8L75X1\MC9002325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728803"/>
            <a:ext cx="2401313" cy="205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ykovaA\AppData\Local\Microsoft\Windows\Temporary Internet Files\Content.IE5\J3ISOVZ1\MC9002461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697" y="970698"/>
            <a:ext cx="3574331" cy="187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ykovaA\AppData\Local\Microsoft\Windows\Temporary Internet Files\Content.IE5\ML3VBHJ8\MC9002461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02066"/>
            <a:ext cx="2232248" cy="2703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ykovaA\AppData\Local\Microsoft\Windows\Temporary Internet Files\Content.IE5\J3ISOVZ1\MP90018266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73769"/>
            <a:ext cx="1939586" cy="2931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63888" y="4509120"/>
            <a:ext cx="159447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PECKOVICE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7050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DykovaA\AppData\Local\Microsoft\Windows\Temporary Internet Files\Content.IE5\ELUII0VD\MC9003585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055"/>
            <a:ext cx="2128244" cy="2376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ykovaA\AppData\Local\Microsoft\Windows\Temporary Internet Files\Content.IE5\ELUII0VD\MC9003586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48055"/>
            <a:ext cx="3464004" cy="2376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DykovaA\AppData\Local\Microsoft\Windows\Temporary Internet Files\Content.IE5\ML3VBHJ8\MC9003585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48" y="3296255"/>
            <a:ext cx="2142272" cy="3185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57019" y="4658414"/>
            <a:ext cx="1199367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BOBULE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254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127</Words>
  <Application>Microsoft Office PowerPoint</Application>
  <PresentationFormat>Předvádění na obrazovce (4:3)</PresentationFormat>
  <Paragraphs>33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STROM</vt:lpstr>
      <vt:lpstr>Na stromech a keřích roste ovoce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15</cp:revision>
  <dcterms:created xsi:type="dcterms:W3CDTF">2011-08-21T15:31:45Z</dcterms:created>
  <dcterms:modified xsi:type="dcterms:W3CDTF">2011-11-27T21:12:02Z</dcterms:modified>
</cp:coreProperties>
</file>