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VY_32_INOVACE_04_Zelenina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Zelenina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3AEAE5-C8A6-42CC-A577-EBCC8881E300}" type="doc">
      <dgm:prSet loTypeId="urn:microsoft.com/office/officeart/2005/8/layout/matrix2" loCatId="matrix" qsTypeId="urn:microsoft.com/office/officeart/2005/8/quickstyle/3d1" qsCatId="3D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1609745F-7147-4880-A44C-61BF313B0C6D}">
      <dgm:prSet phldrT="[Text]"/>
      <dgm:spPr/>
      <dgm:t>
        <a:bodyPr/>
        <a:lstStyle/>
        <a:p>
          <a:r>
            <a:rPr lang="cs-CZ" smtClean="0">
              <a:solidFill>
                <a:schemeClr val="tx1"/>
              </a:solidFill>
            </a:rPr>
            <a:t>cibulová</a:t>
          </a:r>
          <a:endParaRPr lang="cs-CZ" dirty="0">
            <a:solidFill>
              <a:schemeClr val="tx1"/>
            </a:solidFill>
          </a:endParaRPr>
        </a:p>
      </dgm:t>
    </dgm:pt>
    <dgm:pt modelId="{044AAA78-C8AD-42C2-86EB-37377831692A}" type="parTrans" cxnId="{9A9C4334-7CF9-4E2A-8423-99503CD26714}">
      <dgm:prSet/>
      <dgm:spPr/>
      <dgm:t>
        <a:bodyPr/>
        <a:lstStyle/>
        <a:p>
          <a:endParaRPr lang="cs-CZ"/>
        </a:p>
      </dgm:t>
    </dgm:pt>
    <dgm:pt modelId="{C6B59BBC-643F-4A6B-8BF9-139884D1AC28}" type="sibTrans" cxnId="{9A9C4334-7CF9-4E2A-8423-99503CD26714}">
      <dgm:prSet/>
      <dgm:spPr/>
      <dgm:t>
        <a:bodyPr/>
        <a:lstStyle/>
        <a:p>
          <a:endParaRPr lang="cs-CZ"/>
        </a:p>
      </dgm:t>
    </dgm:pt>
    <dgm:pt modelId="{DC76BFEF-26A2-4F0B-AEA6-D6FF3924154A}">
      <dgm:prSet phldrT="[Text]"/>
      <dgm:spPr/>
      <dgm:t>
        <a:bodyPr/>
        <a:lstStyle/>
        <a:p>
          <a:r>
            <a:rPr lang="cs-CZ" smtClean="0">
              <a:solidFill>
                <a:schemeClr val="tx1"/>
              </a:solidFill>
            </a:rPr>
            <a:t>plodová</a:t>
          </a:r>
          <a:endParaRPr lang="cs-CZ" dirty="0">
            <a:solidFill>
              <a:schemeClr val="tx1"/>
            </a:solidFill>
          </a:endParaRPr>
        </a:p>
      </dgm:t>
    </dgm:pt>
    <dgm:pt modelId="{8321E241-1899-44F0-95AA-8ED3DD533626}" type="parTrans" cxnId="{4C2EF6BD-ABCA-43AC-B7FE-185C5AAC970E}">
      <dgm:prSet/>
      <dgm:spPr/>
      <dgm:t>
        <a:bodyPr/>
        <a:lstStyle/>
        <a:p>
          <a:endParaRPr lang="cs-CZ"/>
        </a:p>
      </dgm:t>
    </dgm:pt>
    <dgm:pt modelId="{8C2EF399-4F2F-425D-9DDE-E94DC53B6E80}" type="sibTrans" cxnId="{4C2EF6BD-ABCA-43AC-B7FE-185C5AAC970E}">
      <dgm:prSet/>
      <dgm:spPr/>
      <dgm:t>
        <a:bodyPr/>
        <a:lstStyle/>
        <a:p>
          <a:endParaRPr lang="cs-CZ"/>
        </a:p>
      </dgm:t>
    </dgm:pt>
    <dgm:pt modelId="{55385D92-66D7-4899-AFF9-B1DD5DD03D79}">
      <dgm:prSet phldrT="[Text]"/>
      <dgm:spPr/>
      <dgm:t>
        <a:bodyPr/>
        <a:lstStyle/>
        <a:p>
          <a:r>
            <a:rPr lang="cs-CZ" smtClean="0">
              <a:solidFill>
                <a:schemeClr val="tx1"/>
              </a:solidFill>
            </a:rPr>
            <a:t>kořenová</a:t>
          </a:r>
          <a:endParaRPr lang="cs-CZ" dirty="0">
            <a:solidFill>
              <a:schemeClr val="tx1"/>
            </a:solidFill>
          </a:endParaRPr>
        </a:p>
      </dgm:t>
    </dgm:pt>
    <dgm:pt modelId="{491B8E44-E8B6-413F-8F4F-47232F5E0EBC}" type="parTrans" cxnId="{70B70876-08BC-4C79-866C-0360BB16D3E4}">
      <dgm:prSet/>
      <dgm:spPr/>
      <dgm:t>
        <a:bodyPr/>
        <a:lstStyle/>
        <a:p>
          <a:endParaRPr lang="cs-CZ"/>
        </a:p>
      </dgm:t>
    </dgm:pt>
    <dgm:pt modelId="{5CC22770-5B5A-4865-ACDF-20DC94F3C3B7}" type="sibTrans" cxnId="{70B70876-08BC-4C79-866C-0360BB16D3E4}">
      <dgm:prSet/>
      <dgm:spPr/>
      <dgm:t>
        <a:bodyPr/>
        <a:lstStyle/>
        <a:p>
          <a:endParaRPr lang="cs-CZ"/>
        </a:p>
      </dgm:t>
    </dgm:pt>
    <dgm:pt modelId="{D9B1AE74-AEA8-4A9F-A711-CD8FB2E371BF}">
      <dgm:prSet phldrT="[Text]"/>
      <dgm:spPr/>
      <dgm:t>
        <a:bodyPr/>
        <a:lstStyle/>
        <a:p>
          <a:r>
            <a:rPr lang="cs-CZ" smtClean="0">
              <a:solidFill>
                <a:schemeClr val="tx1"/>
              </a:solidFill>
            </a:rPr>
            <a:t>listová</a:t>
          </a:r>
          <a:endParaRPr lang="cs-CZ" dirty="0">
            <a:solidFill>
              <a:schemeClr val="tx1"/>
            </a:solidFill>
          </a:endParaRPr>
        </a:p>
      </dgm:t>
    </dgm:pt>
    <dgm:pt modelId="{F0E9435B-E7A9-40D5-AD80-477FF24C31A8}" type="parTrans" cxnId="{B03ED4B6-2B9F-420B-8576-D43561A1F6DC}">
      <dgm:prSet/>
      <dgm:spPr/>
      <dgm:t>
        <a:bodyPr/>
        <a:lstStyle/>
        <a:p>
          <a:endParaRPr lang="cs-CZ"/>
        </a:p>
      </dgm:t>
    </dgm:pt>
    <dgm:pt modelId="{E7D45B9B-3817-428B-8DB3-15E18E16F556}" type="sibTrans" cxnId="{B03ED4B6-2B9F-420B-8576-D43561A1F6DC}">
      <dgm:prSet/>
      <dgm:spPr/>
      <dgm:t>
        <a:bodyPr/>
        <a:lstStyle/>
        <a:p>
          <a:endParaRPr lang="cs-CZ"/>
        </a:p>
      </dgm:t>
    </dgm:pt>
    <dgm:pt modelId="{EA7BCF3B-F87E-4DB4-B388-C85E7B3BBABD}" type="pres">
      <dgm:prSet presAssocID="{0D3AEAE5-C8A6-42CC-A577-EBCC8881E30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1D8C72-072B-473A-895A-6125F5978653}" type="pres">
      <dgm:prSet presAssocID="{0D3AEAE5-C8A6-42CC-A577-EBCC8881E300}" presName="axisShape" presStyleLbl="bgShp" presStyleIdx="0" presStyleCnt="1"/>
      <dgm:spPr/>
    </dgm:pt>
    <dgm:pt modelId="{2EABA1BC-D0E0-4276-8CCC-7CEFD74A5828}" type="pres">
      <dgm:prSet presAssocID="{0D3AEAE5-C8A6-42CC-A577-EBCC8881E30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A4EF53-86EC-49AD-B827-B0BC150884EF}" type="pres">
      <dgm:prSet presAssocID="{0D3AEAE5-C8A6-42CC-A577-EBCC8881E30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342A6B-7DAE-4228-ACEB-8462E8484BC6}" type="pres">
      <dgm:prSet presAssocID="{0D3AEAE5-C8A6-42CC-A577-EBCC8881E30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36D4F9-C747-4959-9CD7-733F641C3CEE}" type="pres">
      <dgm:prSet presAssocID="{0D3AEAE5-C8A6-42CC-A577-EBCC8881E300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6726BE-80B6-4960-BCBD-610F61C2B137}" type="presOf" srcId="{55385D92-66D7-4899-AFF9-B1DD5DD03D79}" destId="{32342A6B-7DAE-4228-ACEB-8462E8484BC6}" srcOrd="0" destOrd="0" presId="urn:microsoft.com/office/officeart/2005/8/layout/matrix2"/>
    <dgm:cxn modelId="{915254A9-7CB2-4572-8156-F398853E7E2B}" type="presOf" srcId="{0D3AEAE5-C8A6-42CC-A577-EBCC8881E300}" destId="{EA7BCF3B-F87E-4DB4-B388-C85E7B3BBABD}" srcOrd="0" destOrd="0" presId="urn:microsoft.com/office/officeart/2005/8/layout/matrix2"/>
    <dgm:cxn modelId="{4C2EF6BD-ABCA-43AC-B7FE-185C5AAC970E}" srcId="{0D3AEAE5-C8A6-42CC-A577-EBCC8881E300}" destId="{DC76BFEF-26A2-4F0B-AEA6-D6FF3924154A}" srcOrd="1" destOrd="0" parTransId="{8321E241-1899-44F0-95AA-8ED3DD533626}" sibTransId="{8C2EF399-4F2F-425D-9DDE-E94DC53B6E80}"/>
    <dgm:cxn modelId="{0579F4A4-7596-4672-9AA6-DA126BDCFAEF}" type="presOf" srcId="{DC76BFEF-26A2-4F0B-AEA6-D6FF3924154A}" destId="{92A4EF53-86EC-49AD-B827-B0BC150884EF}" srcOrd="0" destOrd="0" presId="urn:microsoft.com/office/officeart/2005/8/layout/matrix2"/>
    <dgm:cxn modelId="{B03ED4B6-2B9F-420B-8576-D43561A1F6DC}" srcId="{0D3AEAE5-C8A6-42CC-A577-EBCC8881E300}" destId="{D9B1AE74-AEA8-4A9F-A711-CD8FB2E371BF}" srcOrd="3" destOrd="0" parTransId="{F0E9435B-E7A9-40D5-AD80-477FF24C31A8}" sibTransId="{E7D45B9B-3817-428B-8DB3-15E18E16F556}"/>
    <dgm:cxn modelId="{BB5B59F6-C2F4-4D64-9E32-3F191081ED66}" type="presOf" srcId="{1609745F-7147-4880-A44C-61BF313B0C6D}" destId="{2EABA1BC-D0E0-4276-8CCC-7CEFD74A5828}" srcOrd="0" destOrd="0" presId="urn:microsoft.com/office/officeart/2005/8/layout/matrix2"/>
    <dgm:cxn modelId="{70B70876-08BC-4C79-866C-0360BB16D3E4}" srcId="{0D3AEAE5-C8A6-42CC-A577-EBCC8881E300}" destId="{55385D92-66D7-4899-AFF9-B1DD5DD03D79}" srcOrd="2" destOrd="0" parTransId="{491B8E44-E8B6-413F-8F4F-47232F5E0EBC}" sibTransId="{5CC22770-5B5A-4865-ACDF-20DC94F3C3B7}"/>
    <dgm:cxn modelId="{9A9C4334-7CF9-4E2A-8423-99503CD26714}" srcId="{0D3AEAE5-C8A6-42CC-A577-EBCC8881E300}" destId="{1609745F-7147-4880-A44C-61BF313B0C6D}" srcOrd="0" destOrd="0" parTransId="{044AAA78-C8AD-42C2-86EB-37377831692A}" sibTransId="{C6B59BBC-643F-4A6B-8BF9-139884D1AC28}"/>
    <dgm:cxn modelId="{40A324DA-DFC3-4369-87B5-39456E0963F0}" type="presOf" srcId="{D9B1AE74-AEA8-4A9F-A711-CD8FB2E371BF}" destId="{5B36D4F9-C747-4959-9CD7-733F641C3CEE}" srcOrd="0" destOrd="0" presId="urn:microsoft.com/office/officeart/2005/8/layout/matrix2"/>
    <dgm:cxn modelId="{787878DB-71C5-4C2B-ABEB-C39A4721B75A}" type="presParOf" srcId="{EA7BCF3B-F87E-4DB4-B388-C85E7B3BBABD}" destId="{501D8C72-072B-473A-895A-6125F5978653}" srcOrd="0" destOrd="0" presId="urn:microsoft.com/office/officeart/2005/8/layout/matrix2"/>
    <dgm:cxn modelId="{EF9416E7-2F67-4F84-B43A-9BED83E6B999}" type="presParOf" srcId="{EA7BCF3B-F87E-4DB4-B388-C85E7B3BBABD}" destId="{2EABA1BC-D0E0-4276-8CCC-7CEFD74A5828}" srcOrd="1" destOrd="0" presId="urn:microsoft.com/office/officeart/2005/8/layout/matrix2"/>
    <dgm:cxn modelId="{D8A9CF9F-6576-4349-8978-3A74EC81684A}" type="presParOf" srcId="{EA7BCF3B-F87E-4DB4-B388-C85E7B3BBABD}" destId="{92A4EF53-86EC-49AD-B827-B0BC150884EF}" srcOrd="2" destOrd="0" presId="urn:microsoft.com/office/officeart/2005/8/layout/matrix2"/>
    <dgm:cxn modelId="{58696EE0-C704-43CA-A429-1A7DE411E04C}" type="presParOf" srcId="{EA7BCF3B-F87E-4DB4-B388-C85E7B3BBABD}" destId="{32342A6B-7DAE-4228-ACEB-8462E8484BC6}" srcOrd="3" destOrd="0" presId="urn:microsoft.com/office/officeart/2005/8/layout/matrix2"/>
    <dgm:cxn modelId="{C063446A-2DEF-47F0-A9C1-7C88C3EC972E}" type="presParOf" srcId="{EA7BCF3B-F87E-4DB4-B388-C85E7B3BBABD}" destId="{5B36D4F9-C747-4959-9CD7-733F641C3CEE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VY_32_INOVACE_04_Zelenina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Zelenina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1D8C72-072B-473A-895A-6125F5978653}">
      <dsp:nvSpPr>
        <dsp:cNvPr id="0" name=""/>
        <dsp:cNvSpPr/>
      </dsp:nvSpPr>
      <dsp:spPr>
        <a:xfrm>
          <a:off x="1851818" y="0"/>
          <a:ext cx="4525963" cy="4525963"/>
        </a:xfrm>
        <a:prstGeom prst="quadArrow">
          <a:avLst>
            <a:gd name="adj1" fmla="val 2000"/>
            <a:gd name="adj2" fmla="val 4000"/>
            <a:gd name="adj3" fmla="val 5000"/>
          </a:avLst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2EABA1BC-D0E0-4276-8CCC-7CEFD74A5828}">
      <dsp:nvSpPr>
        <dsp:cNvPr id="0" name=""/>
        <dsp:cNvSpPr/>
      </dsp:nvSpPr>
      <dsp:spPr>
        <a:xfrm>
          <a:off x="2146006" y="294187"/>
          <a:ext cx="1810385" cy="181038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>
              <a:solidFill>
                <a:schemeClr val="tx1"/>
              </a:solidFill>
            </a:rPr>
            <a:t>cibulová</a:t>
          </a:r>
          <a:endParaRPr lang="cs-CZ" sz="2900" kern="1200" dirty="0">
            <a:solidFill>
              <a:schemeClr val="tx1"/>
            </a:solidFill>
          </a:endParaRPr>
        </a:p>
      </dsp:txBody>
      <dsp:txXfrm>
        <a:off x="2234382" y="382563"/>
        <a:ext cx="1633633" cy="1633633"/>
      </dsp:txXfrm>
    </dsp:sp>
    <dsp:sp modelId="{92A4EF53-86EC-49AD-B827-B0BC150884EF}">
      <dsp:nvSpPr>
        <dsp:cNvPr id="0" name=""/>
        <dsp:cNvSpPr/>
      </dsp:nvSpPr>
      <dsp:spPr>
        <a:xfrm>
          <a:off x="4273208" y="294187"/>
          <a:ext cx="1810385" cy="181038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>
              <a:solidFill>
                <a:schemeClr val="tx1"/>
              </a:solidFill>
            </a:rPr>
            <a:t>plodová</a:t>
          </a:r>
          <a:endParaRPr lang="cs-CZ" sz="2900" kern="1200" dirty="0">
            <a:solidFill>
              <a:schemeClr val="tx1"/>
            </a:solidFill>
          </a:endParaRPr>
        </a:p>
      </dsp:txBody>
      <dsp:txXfrm>
        <a:off x="4361584" y="382563"/>
        <a:ext cx="1633633" cy="1633633"/>
      </dsp:txXfrm>
    </dsp:sp>
    <dsp:sp modelId="{32342A6B-7DAE-4228-ACEB-8462E8484BC6}">
      <dsp:nvSpPr>
        <dsp:cNvPr id="0" name=""/>
        <dsp:cNvSpPr/>
      </dsp:nvSpPr>
      <dsp:spPr>
        <a:xfrm>
          <a:off x="2146006" y="2421390"/>
          <a:ext cx="1810385" cy="181038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>
              <a:solidFill>
                <a:schemeClr val="tx1"/>
              </a:solidFill>
            </a:rPr>
            <a:t>kořenová</a:t>
          </a:r>
          <a:endParaRPr lang="cs-CZ" sz="2900" kern="1200" dirty="0">
            <a:solidFill>
              <a:schemeClr val="tx1"/>
            </a:solidFill>
          </a:endParaRPr>
        </a:p>
      </dsp:txBody>
      <dsp:txXfrm>
        <a:off x="2234382" y="2509766"/>
        <a:ext cx="1633633" cy="1633633"/>
      </dsp:txXfrm>
    </dsp:sp>
    <dsp:sp modelId="{5B36D4F9-C747-4959-9CD7-733F641C3CEE}">
      <dsp:nvSpPr>
        <dsp:cNvPr id="0" name=""/>
        <dsp:cNvSpPr/>
      </dsp:nvSpPr>
      <dsp:spPr>
        <a:xfrm>
          <a:off x="4273208" y="2421390"/>
          <a:ext cx="1810385" cy="181038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>
              <a:solidFill>
                <a:schemeClr val="tx1"/>
              </a:solidFill>
            </a:rPr>
            <a:t>listová</a:t>
          </a:r>
          <a:endParaRPr lang="cs-CZ" sz="2900" kern="1200" dirty="0">
            <a:solidFill>
              <a:schemeClr val="tx1"/>
            </a:solidFill>
          </a:endParaRPr>
        </a:p>
      </dsp:txBody>
      <dsp:txXfrm>
        <a:off x="4361584" y="2509766"/>
        <a:ext cx="1633633" cy="1633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D81C9-74F5-475F-B1CB-0911C2BCD6F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DFA34F-C3C1-4CAF-A562-222F5C1699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122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jmenují, co</a:t>
            </a:r>
            <a:r>
              <a:rPr lang="cs-CZ" baseline="0" dirty="0" smtClean="0"/>
              <a:t> vidí na obrázcích.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DFA34F-C3C1-4CAF-A562-222F5C16997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820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jmenují, co</a:t>
            </a:r>
            <a:r>
              <a:rPr lang="cs-CZ" baseline="0" dirty="0" smtClean="0"/>
              <a:t> vidí na obrázcích, kterou část zeleniny jíme, </a:t>
            </a:r>
            <a:r>
              <a:rPr lang="cs-CZ" baseline="0" smtClean="0"/>
              <a:t>význam zeleniny.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DFA34F-C3C1-4CAF-A562-222F5C16997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820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mají karty s obrázky zeleniny </a:t>
            </a:r>
            <a:r>
              <a:rPr lang="cs-CZ" baseline="0" smtClean="0"/>
              <a:t>a přikládají je na tabuli.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DFA34F-C3C1-4CAF-A562-222F5C16997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379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652917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800" dirty="0"/>
              <a:t>Materiál je určený pro žáky 2. ročníku, pro výuku </a:t>
            </a:r>
            <a:r>
              <a:rPr lang="cs-CZ" sz="2800" dirty="0" smtClean="0"/>
              <a:t>prvouky.</a:t>
            </a:r>
            <a:endParaRPr lang="cs-CZ" sz="2800" dirty="0"/>
          </a:p>
          <a:p>
            <a:pPr lvl="0" hangingPunct="0"/>
            <a:r>
              <a:rPr lang="cs-CZ" sz="2800" dirty="0"/>
              <a:t>Prezentace na interaktivní </a:t>
            </a:r>
            <a:r>
              <a:rPr lang="cs-CZ" sz="2800" dirty="0" smtClean="0"/>
              <a:t>tabuli.</a:t>
            </a:r>
            <a:endParaRPr lang="cs-CZ" sz="2800" dirty="0"/>
          </a:p>
          <a:p>
            <a:pPr lvl="0" hangingPunct="0"/>
            <a:r>
              <a:rPr lang="cs-CZ" sz="2800" dirty="0"/>
              <a:t>Pomůcky:  interaktivní pero, </a:t>
            </a:r>
            <a:r>
              <a:rPr lang="cs-CZ" sz="2800" dirty="0" smtClean="0"/>
              <a:t>fixy, kartičky se </a:t>
            </a:r>
            <a:r>
              <a:rPr lang="cs-CZ" sz="2800" dirty="0" smtClean="0"/>
              <a:t>zeleninou.</a:t>
            </a:r>
            <a:endParaRPr lang="cs-CZ" sz="2800" dirty="0"/>
          </a:p>
          <a:p>
            <a:pPr lvl="0" hangingPunct="0"/>
            <a:r>
              <a:rPr lang="cs-CZ" sz="2800" dirty="0"/>
              <a:t>Inovace: interaktivní způsob učení, interaktivní </a:t>
            </a:r>
            <a:r>
              <a:rPr lang="cs-CZ" sz="2800" dirty="0" smtClean="0"/>
              <a:t>procvičení nového </a:t>
            </a:r>
            <a:r>
              <a:rPr lang="cs-CZ" sz="2800" dirty="0" smtClean="0"/>
              <a:t>učiva.</a:t>
            </a:r>
            <a:endParaRPr lang="cs-CZ" sz="2800" dirty="0"/>
          </a:p>
          <a:p>
            <a:pPr lvl="0" hangingPunct="0"/>
            <a:r>
              <a:rPr lang="cs-CZ" sz="2800" dirty="0"/>
              <a:t>Metodické pokyny: </a:t>
            </a:r>
            <a:r>
              <a:rPr lang="cs-CZ" sz="2800" dirty="0" smtClean="0"/>
              <a:t>druhy zeleniny podle toho jakou část jíme </a:t>
            </a:r>
            <a:r>
              <a:rPr lang="cs-CZ" sz="2800" dirty="0" smtClean="0"/>
              <a:t>– listová</a:t>
            </a:r>
            <a:r>
              <a:rPr lang="cs-CZ" sz="2800" dirty="0" smtClean="0"/>
              <a:t>, plodová, kořenová, </a:t>
            </a:r>
            <a:r>
              <a:rPr lang="cs-CZ" sz="2800" dirty="0" smtClean="0"/>
              <a:t>cibulová.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ZELENINA</a:t>
            </a:r>
            <a:endParaRPr lang="cs-CZ" sz="2800" dirty="0"/>
          </a:p>
        </p:txBody>
      </p:sp>
      <p:pic>
        <p:nvPicPr>
          <p:cNvPr id="1029" name="Picture 5" descr="C:\Users\DykovaA\AppData\Local\Microsoft\Windows\Temporary Internet Files\Content.IE5\ELUII0VD\MP9003137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8208912" cy="506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45719" cy="457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315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ZELENINA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J3ISOVZ1\MP900387887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2592288" cy="184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ME8L75X1\MP90014441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414" y="1628800"/>
            <a:ext cx="260531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ML3VBHJ8\MP900387908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1715470" cy="24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DykovaA\AppData\Local\Microsoft\Windows\Temporary Internet Files\Content.IE5\ELUII0VD\MP9004025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28800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DykovaA\AppData\Local\Microsoft\Windows\Temporary Internet Files\Content.IE5\J3ISOVZ1\MC9001124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582" y="3569394"/>
            <a:ext cx="2520280" cy="223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ME8L75X1\MP900387905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52423"/>
            <a:ext cx="2594109" cy="185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35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Druhy zeleniny</a:t>
            </a:r>
            <a:endParaRPr lang="cs-CZ" sz="24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093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231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01D8C72-072B-473A-895A-6125F59786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>
                                            <p:graphicEl>
                                              <a:dgm id="{501D8C72-072B-473A-895A-6125F59786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EABA1BC-D0E0-4276-8CCC-7CEFD74A58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>
                                            <p:graphicEl>
                                              <a:dgm id="{2EABA1BC-D0E0-4276-8CCC-7CEFD74A58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2A4EF53-86EC-49AD-B827-B0BC150884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graphicEl>
                                              <a:dgm id="{92A4EF53-86EC-49AD-B827-B0BC150884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2342A6B-7DAE-4228-ACEB-8462E8484B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graphicEl>
                                              <a:dgm id="{32342A6B-7DAE-4228-ACEB-8462E8484B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B36D4F9-C747-4959-9CD7-733F641C3C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graphicEl>
                                              <a:dgm id="{5B36D4F9-C747-4959-9CD7-733F641C3C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134</Words>
  <Application>Microsoft Office PowerPoint</Application>
  <PresentationFormat>Předvádění na obrazovce (4:3)</PresentationFormat>
  <Paragraphs>27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ZELENINA</vt:lpstr>
      <vt:lpstr>ZELENINA</vt:lpstr>
      <vt:lpstr>Druhy zeleniny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22</cp:revision>
  <dcterms:created xsi:type="dcterms:W3CDTF">2011-08-21T15:31:45Z</dcterms:created>
  <dcterms:modified xsi:type="dcterms:W3CDTF">2012-03-11T21:43:54Z</dcterms:modified>
</cp:coreProperties>
</file>