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-smilovice-reka.ic.cz/obr/article_toulky/jelen_lan_pohled.jpg" TargetMode="External"/><Relationship Id="rId2" Type="http://schemas.openxmlformats.org/officeDocument/2006/relationships/hyperlink" Target="http://www.ms-smilovice-reka.ic.cz/obr/article_toulky/jelen_pop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1.bp.blogspot.com/_lgBf1VCDEQw/SUUfxSHkVmI/AAAAAAAAEtA/t4QaCoyKT40/s1600/Kr%C3%A1l+se+sv%C3%BDm+har%C3%A9mem.jpeg" TargetMode="External"/><Relationship Id="rId4" Type="http://schemas.openxmlformats.org/officeDocument/2006/relationships/hyperlink" Target="http://upload.wikimedia.org/wikipedia/commons/thumb/8/82/Kronhjortshornets_utveckling%2C_Nordisk_familjebok.svg/800px-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0864900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16.8.2012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VY_52_INOVACE_02_jelen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Jelen evropský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8448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 smtClean="0"/>
              <a:t>SMUDGE 9000. </a:t>
            </a:r>
            <a:r>
              <a:rPr lang="cs-CZ" sz="1000" i="1" dirty="0" smtClean="0"/>
              <a:t>http://cs.wikipedia.org</a:t>
            </a:r>
            <a:r>
              <a:rPr lang="cs-CZ" sz="1000" dirty="0" smtClean="0"/>
              <a:t> [online]. [cit. 10.2.2013]. Dostupný na WWW: http://upload.wikimedia.org/wikipedia/commons/thumb/0/06/Red_Deer_Stag.jpg/712px-Red_Deer_Stag.jpg </a:t>
            </a:r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 smtClean="0"/>
              <a:t>AUTOR NEUVEDEN. </a:t>
            </a:r>
            <a:r>
              <a:rPr lang="pt-BR" sz="1000" i="1" dirty="0" smtClean="0"/>
              <a:t>http://myslivecci.webnode.cz</a:t>
            </a:r>
            <a:r>
              <a:rPr lang="pt-BR" sz="1000" dirty="0" smtClean="0"/>
              <a:t> [online]. [cit. 10.2.2013]. Dostupný na WWW: </a:t>
            </a:r>
            <a:r>
              <a:rPr lang="pt-BR" sz="1000" dirty="0" smtClean="0">
                <a:hlinkClick r:id="rId2"/>
              </a:rPr>
              <a:t>http://www.ms-smilovice-reka.ic.cz/obr/article_toulky/jelen_popis.jpg</a:t>
            </a:r>
            <a:r>
              <a:rPr lang="pt-BR" sz="1000" dirty="0" smtClean="0"/>
              <a:t>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 smtClean="0"/>
              <a:t>AUTOR NEUVEDEN. </a:t>
            </a:r>
            <a:r>
              <a:rPr lang="pt-BR" sz="1000" i="1" dirty="0" smtClean="0"/>
              <a:t>http://myslivecci.webnode.cz</a:t>
            </a:r>
            <a:r>
              <a:rPr lang="pt-BR" sz="1000" dirty="0" smtClean="0"/>
              <a:t> [online]. [cit. 10.2.2013]. Dostupný na WWW: </a:t>
            </a:r>
            <a:r>
              <a:rPr lang="pt-BR" sz="1000" dirty="0" smtClean="0">
                <a:hlinkClick r:id="rId3"/>
              </a:rPr>
              <a:t>http://www.ms-smilovice-reka.ic.cz/obr/article_toulky/jelen_lan_pohled.jpg</a:t>
            </a:r>
            <a:r>
              <a:rPr lang="pt-BR" sz="1000" dirty="0" smtClean="0"/>
              <a:t>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en-US" sz="1000" dirty="0" smtClean="0"/>
              <a:t>VECTORISED BY YUG. </a:t>
            </a:r>
            <a:r>
              <a:rPr lang="en-US" sz="1000" i="1" dirty="0" smtClean="0"/>
              <a:t>http://cs.wikipedia.org</a:t>
            </a:r>
            <a:r>
              <a:rPr lang="en-US" sz="1000" dirty="0" smtClean="0"/>
              <a:t> [online]. [cit. 10.2.2013]. </a:t>
            </a:r>
            <a:r>
              <a:rPr lang="en-US" sz="1000" dirty="0" err="1" smtClean="0"/>
              <a:t>Dostupný</a:t>
            </a:r>
            <a:r>
              <a:rPr lang="en-US" sz="1000" dirty="0" smtClean="0"/>
              <a:t> </a:t>
            </a:r>
            <a:r>
              <a:rPr lang="en-US" sz="1000" dirty="0" err="1" smtClean="0"/>
              <a:t>na</a:t>
            </a:r>
            <a:r>
              <a:rPr lang="en-US" sz="1000" dirty="0" smtClean="0"/>
              <a:t> WWW: </a:t>
            </a:r>
            <a:r>
              <a:rPr lang="en-US" sz="1000" dirty="0" smtClean="0">
                <a:hlinkClick r:id="rId4"/>
              </a:rPr>
              <a:t>http://upload.wikimedia.org/wikipedia/commons/thumb/8/82/Kronhjortshornets_utveckling%2C_Nordisk_familjebok.svg/800px-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en-US" sz="1000" dirty="0" smtClean="0"/>
              <a:t>Kronhjortshornets_utveckling%2C_Nordisk_familjebok.svg.png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 smtClean="0"/>
              <a:t>AUTOR NEUVEDEN. </a:t>
            </a:r>
            <a:r>
              <a:rPr lang="pt-BR" sz="1000" i="1" dirty="0" smtClean="0"/>
              <a:t>http://cs.wikipedia.org</a:t>
            </a:r>
            <a:r>
              <a:rPr lang="pt-BR" sz="1000" dirty="0" smtClean="0"/>
              <a:t> [online]. [cit. 10.2.2013]. Dostupný na WWW: http://upload.wikimedia.org/wikipedia/commons/4/48/Leefgebied_edelhert.JPG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de-DE" sz="1000" dirty="0" smtClean="0"/>
              <a:t>HEINZ SEEHAGEL. </a:t>
            </a:r>
            <a:r>
              <a:rPr lang="de-DE" sz="1000" i="1" dirty="0" smtClean="0"/>
              <a:t>http://cs.wikipedia.org</a:t>
            </a:r>
            <a:r>
              <a:rPr lang="de-DE" sz="1000" dirty="0" smtClean="0"/>
              <a:t> [online]. [</a:t>
            </a:r>
            <a:r>
              <a:rPr lang="de-DE" sz="1000" dirty="0" err="1" smtClean="0"/>
              <a:t>cit</a:t>
            </a:r>
            <a:r>
              <a:rPr lang="de-DE" sz="1000" dirty="0" smtClean="0"/>
              <a:t>. 16.2.2013]. </a:t>
            </a:r>
            <a:r>
              <a:rPr lang="de-DE" sz="1000" dirty="0" err="1" smtClean="0"/>
              <a:t>Dostupný</a:t>
            </a:r>
            <a:r>
              <a:rPr lang="de-DE" sz="1000" dirty="0" smtClean="0"/>
              <a:t> na WWW: http://upload.wikimedia.org/wikipedia/commons/a/a1/Hirschkampf.jpg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 smtClean="0"/>
              <a:t>AUTOR NEUVEDEN. </a:t>
            </a:r>
            <a:r>
              <a:rPr lang="pt-BR" sz="1000" i="1" dirty="0" smtClean="0"/>
              <a:t>http://niniveskal.blogspot.cz</a:t>
            </a:r>
            <a:r>
              <a:rPr lang="pt-BR" sz="1000" dirty="0" smtClean="0"/>
              <a:t> [online]. [cit. 16.2.2013]. Dostupný na WWW: </a:t>
            </a:r>
            <a:r>
              <a:rPr lang="pt-BR" sz="1000" dirty="0" smtClean="0">
                <a:hlinkClick r:id="rId5"/>
              </a:rPr>
              <a:t>http://1.bp.blogspot.com/_lgBf1VCDEQw/SUUfxSHkVmI/AAAAAAAAEtA/t4QaCoyKT40/s1600/Kr%C3%A1l+se+sv%C3%BDm+har%C3%A9mem.jpeg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 smtClean="0"/>
              <a:t>Obrázky z galerie Office.com</a:t>
            </a:r>
            <a:r>
              <a:rPr lang="pt-BR" sz="1000" dirty="0" smtClean="0"/>
              <a:t>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Jelen evropský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/>
              <a:t>(</a:t>
            </a:r>
            <a:r>
              <a:rPr lang="cs-CZ" sz="3600" i="1" dirty="0" err="1" smtClean="0"/>
              <a:t>Cervus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elaphus</a:t>
            </a:r>
            <a:r>
              <a:rPr lang="cs-CZ" sz="3600" i="1" dirty="0" smtClean="0"/>
              <a:t>)</a:t>
            </a:r>
            <a:endParaRPr lang="cs-CZ" sz="3600" i="1" dirty="0"/>
          </a:p>
        </p:txBody>
      </p:sp>
      <p:pic>
        <p:nvPicPr>
          <p:cNvPr id="2050" name="Picture 2" descr="Soubor:Red Deer Sta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052" y="1381032"/>
            <a:ext cx="6408712" cy="539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62002" y="1813644"/>
            <a:ext cx="259228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sudokopytník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94050" y="2707792"/>
            <a:ext cx="216024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býložravec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82398" y="3492057"/>
            <a:ext cx="237189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přežvýkavec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869" y="3784445"/>
            <a:ext cx="3240359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váha 120 – 240 kg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1844" y="2707793"/>
            <a:ext cx="3672407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výška 160 – 230 cm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55940" y="1754010"/>
            <a:ext cx="201622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hnědá srst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89181" y="6041445"/>
            <a:ext cx="575845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typický obyvatel evropských lesů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9876" y="4797152"/>
            <a:ext cx="316835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samec má parohy</a:t>
            </a:r>
            <a:endParaRPr lang="cs-CZ" sz="3200" b="1" dirty="0"/>
          </a:p>
        </p:txBody>
      </p:sp>
      <p:pic>
        <p:nvPicPr>
          <p:cNvPr id="2051" name="Picture 3" descr="C:\Users\Marie\AppData\Local\Microsoft\Windows\Temporary Internet Files\Content.IE5\BOKY0FW1\MC9003440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73" y="5434865"/>
            <a:ext cx="1532534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ie\AppData\Local\Microsoft\Windows\Temporary Internet Files\Content.IE5\VX5S5QO6\MC9003295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79" y="199112"/>
            <a:ext cx="1332368" cy="145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15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www.ms-smilovice-reka.ic.cz/obr/article_toulky/jelen_lan_pohl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323" y="1091929"/>
            <a:ext cx="4896247" cy="290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Jelení rodinka :</a:t>
            </a:r>
            <a:endParaRPr lang="cs-CZ" sz="4000" b="1" dirty="0"/>
          </a:p>
        </p:txBody>
      </p:sp>
      <p:sp>
        <p:nvSpPr>
          <p:cNvPr id="4" name="AutoShape 2" descr="http://www.ms-smilovice-reka.ic.cz/obr/article_toulky/jelen_popis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61" y="908720"/>
            <a:ext cx="5182145" cy="3273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 descr="http://upload.wikimedia.org/wikipedia/commons/thumb/8/82/Kronhjortshornets_utveckling%2C_Nordisk_familjebok.svg/220px-Kronhjortshornets_utveckling%2C_Nordisk_familjebok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32" y="4509120"/>
            <a:ext cx="299708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Leefgebied edelher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519" y="4182046"/>
            <a:ext cx="4117393" cy="198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6152752"/>
            <a:ext cx="280831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rozšíření jelena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19328" y="6021288"/>
            <a:ext cx="255086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/>
              <a:t>v</a:t>
            </a:r>
            <a:r>
              <a:rPr lang="cs-CZ" sz="3200" b="1" dirty="0" smtClean="0"/>
              <a:t>ývoj parohu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71308" y="1680025"/>
            <a:ext cx="154916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kolouch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74917" y="1412776"/>
            <a:ext cx="727741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laň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7975" y="553178"/>
            <a:ext cx="109401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jelen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452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220072" cy="1143000"/>
          </a:xfrm>
        </p:spPr>
        <p:txBody>
          <a:bodyPr/>
          <a:lstStyle/>
          <a:p>
            <a:r>
              <a:rPr lang="cs-CZ" b="1" dirty="0" smtClean="0"/>
              <a:t>Ze života jelena :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38470" y="1058785"/>
            <a:ext cx="2592288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Samec žije většinu roku samotářsky.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37573" y="4875209"/>
            <a:ext cx="2304256" cy="16921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Laně žijí ve stádech s mláďaty.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51356" y="1628800"/>
            <a:ext cx="3168352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období říje spolu samci bojují. Vítěz se připojí ke stádu.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604028" y="4875209"/>
            <a:ext cx="2376264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přírodě se jelen dožívá 10-13 let.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18250" y="236702"/>
            <a:ext cx="2376264" cy="27363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Aktivní bývá za soumraku, kdy se chodí pást.</a:t>
            </a:r>
            <a:endParaRPr lang="cs-CZ" sz="3200" dirty="0"/>
          </a:p>
        </p:txBody>
      </p:sp>
      <p:pic>
        <p:nvPicPr>
          <p:cNvPr id="1028" name="Picture 4" descr="Soubor:Hirschkamp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576" y="4366059"/>
            <a:ext cx="2933443" cy="2200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1.bp.blogspot.com/_lgBf1VCDEQw/SUUfxSHkVmI/AAAAAAAAEtA/t4QaCoyKT40/s400/Kr%C3%A1l+se+sv%C3%BDm+har%C3%A9mem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25" y="2790106"/>
            <a:ext cx="2777951" cy="195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5XPMUPHO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662" y="238914"/>
            <a:ext cx="1260588" cy="1377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54HKNEZ1\MP9004068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035" y="3066766"/>
            <a:ext cx="2522694" cy="168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426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věty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884" y="1279522"/>
            <a:ext cx="903582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Jelen je ____________. Má ______ srst. </a:t>
            </a:r>
            <a:r>
              <a:rPr lang="cs-CZ" sz="3200" dirty="0"/>
              <a:t>Živí se __________ potravou, říkáme, že </a:t>
            </a:r>
            <a:r>
              <a:rPr lang="cs-CZ" sz="3200" dirty="0" smtClean="0"/>
              <a:t>je </a:t>
            </a:r>
            <a:r>
              <a:rPr lang="cs-CZ" sz="3200" dirty="0"/>
              <a:t>__________ . Samici říkáme ___, </a:t>
            </a:r>
            <a:r>
              <a:rPr lang="cs-CZ" sz="3200" dirty="0" smtClean="0"/>
              <a:t>mláděti _______. Samci se pyšní _______. V období ____ spolu samci svádějí souboje. Jelen je typickým obyvatelem našich  ____.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516" y="5008819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sudokopytník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6107800"/>
            <a:ext cx="15385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kolouch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86501" y="5918652"/>
            <a:ext cx="769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laň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14069" y="4818952"/>
            <a:ext cx="1963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býložravec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5740119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rostlinnou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92419" y="4784059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hnědou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536883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parožím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6198455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říje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5997133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lesů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arie\AppData\Local\Microsoft\Windows\Temporary Internet Files\Content.IE5\SG4ISUWA\MC900330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7925"/>
            <a:ext cx="129162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Marie\AppData\Local\Microsoft\Windows\Temporary Internet Files\Content.IE5\SG4ISUWA\MC900330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598" y="4765682"/>
            <a:ext cx="129162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Marie\AppData\Local\Microsoft\Windows\Temporary Internet Files\Content.IE5\SG4ISUWA\MC900330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341" y="4020325"/>
            <a:ext cx="129162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Marie\AppData\Local\Microsoft\Windows\Temporary Internet Files\Content.IE5\SG4ISUWA\MC900330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46" y="4516610"/>
            <a:ext cx="129162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Marie\AppData\Local\Microsoft\Windows\Temporary Internet Files\Content.IE5\SG4ISUWA\MC900330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325" y="3796166"/>
            <a:ext cx="129162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30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71 -0.0426 C 0.0349 -0.05417 0.04896 -0.0632 0.06216 -0.075 C 0.06719 -0.07917 0.07066 -0.08843 0.075 -0.09422 C 0.07917 -0.11158 0.07553 -0.09445 0.07813 -0.13287 C 0.07935 -0.15209 0.08351 -0.17014 0.08629 -0.18866 C 0.08455 -0.22824 0.08542 -0.22871 0.07344 -0.26181 C 0.07136 -0.26736 0.06875 -0.27269 0.06528 -0.27686 C 0.06233 -0.28033 0.05556 -0.28542 0.05556 -0.28519 C 0.05139 -0.29422 0.04862 -0.29584 0.04115 -0.29838 C 0.02917 -0.30926 0.01598 -0.31111 0.00244 -0.31551 C 0.00035 -0.31528 -0.0125 -0.31482 -0.01701 -0.31135 C -0.02031 -0.30903 -0.02656 -0.30278 -0.02656 -0.30278 C -0.02829 -0.2963 -0.03142 -0.28334 -0.03142 -0.28311 C -0.02829 -0.26644 -0.02013 -0.25093 -0.00729 -0.24676 C 0.00053 -0.23889 0.01198 -0.23287 0.02171 -0.22963 C 0.03334 -0.22176 0.04619 -0.21783 0.05886 -0.21459 C 0.10764 -0.21598 0.13039 -0.21158 0.17014 -0.22963 C 0.18316 -0.23542 0.19063 -0.25533 0.204 -0.25973 C 0.21129 -0.27408 0.20191 -0.25764 0.21528 -0.27269 C 0.22084 -0.27894 0.22483 -0.28727 0.22987 -0.29398 C 0.23612 -0.30232 0.24167 -0.31528 0.24757 -0.32431 C 0.25955 -0.34306 0.27327 -0.35903 0.28629 -0.37593 C 0.29098 -0.38218 0.29375 -0.39051 0.29757 -0.39723 C 0.30816 -0.41667 0.29653 -0.38889 0.3073 -0.41227 C 0.30851 -0.41505 0.30903 -0.41852 0.31042 -0.42107 C 0.31632 -0.43172 0.32379 -0.44074 0.32987 -0.45116 C 0.33577 -0.46181 0.34063 -0.47223 0.34757 -0.48125 C 0.34948 -0.49144 0.35244 -0.4963 0.3573 -0.50486 C 0.36268 -0.52732 0.35417 -0.49375 0.36216 -0.51783 C 0.36285 -0.51968 0.3658 -0.53287 0.36685 -0.53773 C 0.36841 -0.54398 0.37171 -0.55648 0.37171 -0.55648 C 0.37292 -0.5676 0.375 -0.57755 0.37657 -0.58889 C 0.37622 -0.59746 0.37726 -0.62709 0.37344 -0.6426 C 0.3691 -0.65996 0.36389 -0.68079 0.354 -0.69398 C 0.33403 -0.72061 0.29028 -0.73195 0.26372 -0.73496 C 0.25938 -0.73449 0.24358 -0.73473 0.23629 -0.73056 C 0.21771 -0.71991 0.2441 -0.73172 0.22657 -0.72431 C 0.22101 -0.71945 0.21476 -0.7132 0.20886 -0.70926 C 0.19948 -0.70301 0.18803 -0.70047 0.17813 -0.6963 C 0.17101 -0.68959 0.16459 -0.68102 0.1573 -0.67477 C 0.15382 -0.66783 0.14879 -0.66273 0.14601 -0.65533 C 0.1408 -0.64144 0.13889 -0.62732 0.13629 -0.61227 C 0.13681 -0.59098 0.13785 -0.56945 0.13785 -0.54815 " pathEditMode="relative" rAng="0" ptsTypes="ffffffffffffffffffffffffffffffffffffffffffA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22" y="-3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01 -0.0294 C -0.00382 -0.03403 0.01007 -0.03472 0.02344 -0.0382 C 0.03837 -0.0419 0.05243 -0.04815 0.06702 -0.05324 C 0.07518 -0.06042 0.08507 -0.06181 0.09271 -0.07037 C 0.09445 -0.07222 0.09618 -0.07454 0.09757 -0.07685 C 0.1 -0.08102 0.104 -0.08982 0.104 -0.08959 C 0.10452 -0.09398 0.10556 -0.09815 0.10556 -0.10255 C 0.10556 -0.13472 0.08195 -0.13565 0.06372 -0.14352 C 0.05382 -0.14769 0.05816 -0.14746 0.04914 -0.15 C 0.04375 -0.15162 0.03299 -0.15417 0.03299 -0.15394 C 0.004 -0.15278 -0.01441 -0.14884 -0.04114 -0.1456 C -0.06059 -0.13727 -0.06198 -0.13866 -0.08958 -0.13704 C -0.10243 -0.1338 -0.11545 -0.13125 -0.1283 -0.12847 C -0.14427 -0.1213 -0.1618 -0.11968 -0.1783 -0.11551 C -0.19288 -0.11181 -0.20711 -0.10672 -0.2217 -0.10255 C -0.23593 -0.10371 -0.25 -0.10324 -0.26371 -0.10903 C -0.27691 -0.12084 -0.25659 -0.10371 -0.27986 -0.11759 C -0.28402 -0.12014 -0.28732 -0.12477 -0.29114 -0.12847 C -0.30034 -0.13727 -0.30625 -0.15047 -0.31527 -0.15857 C -0.31892 -0.16574 -0.32291 -0.17269 -0.32656 -0.18009 C -0.32708 -0.18449 -0.32743 -0.18889 -0.3283 -0.19306 C -0.32916 -0.19746 -0.33142 -0.20579 -0.33142 -0.20556 C -0.33107 -0.21736 -0.33385 -0.26204 -0.32656 -0.28334 C -0.3217 -0.29769 -0.31041 -0.31134 -0.30243 -0.32199 C -0.25955 -0.37917 -0.20902 -0.37871 -0.15086 -0.38218 C -0.1342 -0.38519 -0.10086 -0.38866 -0.10086 -0.38843 C -0.09166 -0.39097 -0.08246 -0.39283 -0.07343 -0.39514 C -0.06701 -0.39676 -0.05399 -0.39931 -0.05399 -0.39908 C -0.03663 -0.40764 -0.0184 -0.41134 -0.00086 -0.41875 C 0.01337 -0.43773 -0.00468 -0.41459 0.00886 -0.4294 C 0.01441 -0.43565 0.01823 -0.44398 0.02344 -0.45093 C 0.02535 -0.46389 0.02795 -0.47662 0.02986 -0.48982 C 0.02934 -0.50023 0.02986 -0.52593 0.025 -0.53912 C 0.02153 -0.54838 0.01615 -0.55417 0.01042 -0.56065 C -0.00868 -0.58218 0.01754 -0.55347 0.00243 -0.57361 C -0.00677 -0.58588 -0.02014 -0.59005 -0.03142 -0.59722 C -0.06041 -0.59653 -0.08958 -0.59653 -0.11857 -0.59514 C -0.12361 -0.59491 -0.13298 -0.58866 -0.13298 -0.58843 C -0.13455 -0.58727 -0.13611 -0.58542 -0.13784 -0.58426 C -0.14097 -0.58241 -0.14757 -0.58009 -0.14757 -0.57986 C -0.15416 -0.57431 -0.16059 -0.56852 -0.16701 -0.56273 C -0.17066 -0.55926 -0.17656 -0.55 -0.17656 -0.54977 C -0.17934 -0.53982 -0.18298 -0.53334 -0.18298 -0.52199 " pathEditMode="relative" rAng="0" ptsTypes="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22" y="-2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25 -0.01551 C -0.06284 -0.00278 -0.07604 -0.00278 -0.08697 -0.00046 C -0.10607 0.00856 -0.13576 0.00278 -0.15312 0.00185 C -0.16527 -0.00394 -0.14809 0.0037 -0.16927 -0.00255 C -0.17257 -0.00347 -0.17586 -0.00509 -0.17899 -0.00671 C -0.18055 -0.00741 -0.18211 -0.00857 -0.18368 -0.00903 C -0.19097 -0.01157 -0.19895 -0.01204 -0.20625 -0.01319 C -0.21041 -0.01528 -0.2151 -0.01528 -0.21927 -0.01759 C -0.23038 -0.02407 -0.24097 -0.03935 -0.24982 -0.04977 C -0.26736 -0.07037 -0.27048 -0.07801 -0.27899 -0.10579 C -0.28072 -0.11736 -0.28229 -0.12894 -0.28541 -0.14005 C -0.2868 -0.15463 -0.28975 -0.16667 -0.29184 -0.18102 C -0.29132 -0.19468 -0.29114 -0.2081 -0.29027 -0.22176 C -0.28993 -0.22778 -0.28802 -0.23125 -0.28697 -0.23681 C -0.28316 -0.25741 -0.27656 -0.27199 -0.26927 -0.29074 C -0.26666 -0.29769 -0.26701 -0.30694 -0.26284 -0.31227 C -0.25347 -0.32454 -0.24479 -0.33634 -0.23211 -0.34236 C -0.21024 -0.34097 -0.19496 -0.34213 -0.17569 -0.3338 C -0.1677 -0.31782 -0.1717 -0.325 -0.16441 -0.31227 C -0.16093 -0.29792 -0.15816 -0.28357 -0.15468 -0.26921 C -0.15555 -0.25 -0.15 -0.23032 -0.16441 -0.22407 C -0.17239 -0.21597 -0.18125 -0.21273 -0.19027 -0.20671 C -0.22395 -0.18426 -0.26336 -0.18403 -0.29982 -0.17454 C -0.33507 -0.17593 -0.34201 -0.17546 -0.3677 -0.18102 C -0.37656 -0.18588 -0.38437 -0.1919 -0.3934 -0.19607 C -0.40329 -0.20046 -0.41388 -0.20347 -0.42413 -0.20671 C -0.43333 -0.21505 -0.4427 -0.22153 -0.45156 -0.23056 C -0.45902 -0.23819 -0.46354 -0.2463 -0.47083 -0.25417 C -0.47482 -0.26458 -0.47829 -0.2706 -0.48541 -0.27778 C -0.49218 -0.29653 -0.48368 -0.27546 -0.49982 -0.30139 C -0.5052 -0.30995 -0.51597 -0.32732 -0.51597 -0.32708 C -0.52031 -0.34352 -0.52309 -0.36134 -0.52899 -0.37662 C -0.53038 -0.39282 -0.53333 -0.4081 -0.53541 -0.42407 C -0.53489 -0.44769 -0.53472 -0.4713 -0.53368 -0.49491 C -0.5335 -0.49977 -0.52725 -0.52199 -0.52569 -0.525 C -0.52361 -0.5294 -0.52048 -0.5331 -0.51927 -0.53796 C -0.51649 -0.54861 -0.51388 -0.55949 -0.51111 -0.57014 C -0.51007 -0.57454 -0.50902 -0.5787 -0.50798 -0.5831 C -0.50746 -0.58519 -0.50625 -0.58958 -0.50625 -0.58935 " pathEditMode="relative" rAng="0" ptsTypes="ffffffffffffffffffffffffffffffffffffffA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58" y="-2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68 -0.04074 C 0.05487 -0.04421 0.05157 -0.04884 0.0474 -0.05162 C 0.04115 -0.05579 0.03299 -0.05741 0.02639 -0.06018 C 0.01511 -0.06505 0.00417 -0.07037 -0.00746 -0.07315 C -0.01215 -0.07569 -0.01753 -0.07616 -0.02187 -0.0794 C -0.04288 -0.09514 -0.01562 -0.08287 -0.04132 -0.09236 C -0.04913 -0.10023 -0.05607 -0.10995 -0.06545 -0.11389 C -0.07083 -0.12454 -0.09027 -0.1412 -0.0993 -0.15046 C -0.10642 -0.16898 -0.09774 -0.15046 -0.10902 -0.16343 C -0.11632 -0.17176 -0.1217 -0.18449 -0.12847 -0.19352 C -0.13038 -0.19606 -0.13298 -0.19745 -0.13489 -0.2 C -0.1434 -0.21134 -0.15208 -0.22569 -0.15902 -0.23866 C -0.16979 -0.25856 -0.15451 -0.23681 -0.16718 -0.2537 C -0.16822 -0.25648 -0.16892 -0.25972 -0.17031 -0.26227 C -0.17222 -0.2662 -0.175 -0.26921 -0.17673 -0.27315 C -0.17777 -0.27569 -0.1776 -0.27893 -0.17847 -0.28171 C -0.17968 -0.28542 -0.18142 -0.28889 -0.18316 -0.29236 C -0.18524 -0.29676 -0.18975 -0.30532 -0.18975 -0.30509 C -0.19079 -0.31505 -0.19097 -0.32014 -0.19288 -0.32893 C -0.19392 -0.33333 -0.19618 -0.3419 -0.19618 -0.34167 C -0.19774 -0.35532 -0.19965 -0.36829 -0.20416 -0.38056 C -0.20694 -0.40764 -0.20729 -0.4375 -0.19774 -0.46227 C -0.19618 -0.47106 -0.19427 -0.47778 -0.19132 -0.48588 C -0.18802 -0.50926 -0.1927 -0.48518 -0.18489 -0.50532 C -0.17534 -0.53009 -0.19184 -0.49722 -0.18003 -0.52245 C -0.16805 -0.54815 -0.15034 -0.57106 -0.13003 -0.58495 C -0.12413 -0.59653 -0.11493 -0.60255 -0.10572 -0.60856 C -0.09618 -0.62176 -0.08402 -0.63056 -0.07187 -0.63866 C -0.06666 -0.64606 -0.06215 -0.64722 -0.05572 -0.65162 C -0.04236 -0.66065 -0.03038 -0.66759 -0.01545 -0.67083 C -0.00642 -0.675 -0.00052 -0.67731 0.00868 -0.6794 C 0.0224 -0.68681 0.0375 -0.69213 0.05226 -0.69444 C 0.06476 -0.69884 0.07691 -0.70347 0.08941 -0.70741 C 0.09792 -0.70671 0.1066 -0.70648 0.11511 -0.70532 C 0.12778 -0.7037 0.14341 -0.6956 0.15556 -0.69028 C 0.16737 -0.68518 0.17674 -0.67639 0.18924 -0.67315 C 0.19792 -0.66736 0.20747 -0.66528 0.21684 -0.66227 C 0.22466 -0.65718 0.23316 -0.6544 0.24098 -0.64931 C 0.2507 -0.64282 0.25973 -0.63241 0.26841 -0.62361 C 0.27587 -0.6081 0.2665 -0.62546 0.27639 -0.61273 C 0.28108 -0.60671 0.28542 -0.59838 0.28941 -0.59143 C 0.29132 -0.58356 0.29497 -0.57778 0.2974 -0.56991 C 0.29862 -0.56597 0.29983 -0.55856 0.3007 -0.55486 C 0.30174 -0.55046 0.30278 -0.5463 0.30382 -0.5419 C 0.30434 -0.53981 0.30556 -0.53542 0.30556 -0.53518 C 0.30365 -0.49884 0.30643 -0.51088 0.3007 -0.48819 C 0.29862 -0.48009 0.29775 -0.46898 0.29428 -0.46227 C 0.29063 -0.45532 0.29098 -0.45833 0.29098 -0.4537 " pathEditMode="relative" rAng="0" ptsTypes="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" y="-3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74 -0.00371 C -0.06076 0.00995 -0.04236 0.00046 -0.1243 -0.00139 C -0.13281 -0.00533 -0.14305 -0.00996 -0.15173 -0.01227 C -0.17101 -0.02547 -0.1441 -0.00787 -0.16614 -0.01875 C -0.17118 -0.0213 -0.17864 -0.03102 -0.18229 -0.03588 C -0.19427 -0.05186 -0.20087 -0.07385 -0.21302 -0.08959 C -0.21771 -0.1088 -0.21319 -0.12223 -0.2 -0.12848 C -0.19167 -0.13658 -0.18107 -0.13982 -0.17101 -0.14352 C -0.16528 -0.14838 -0.16128 -0.14931 -0.15486 -0.15209 C -0.14028 -0.15857 -0.13333 -0.16459 -0.11788 -0.16713 C -0.10295 -0.17362 -0.11146 -0.17084 -0.09201 -0.17362 C -0.08229 -0.17686 -0.07292 -0.17848 -0.06302 -0.1801 C -0.05382 -0.18403 -0.05885 -0.18241 -0.04357 -0.18426 C -0.03125 -0.18588 -0.0066 -0.18866 -0.0066 -0.18843 C 0.00208 -0.19098 0.01059 -0.19329 0.01927 -0.19514 C 0.0375 -0.20301 0.05504 -0.21459 0.07413 -0.21875 C 0.0757 -0.22014 0.07726 -0.222 0.07899 -0.22292 C 0.08316 -0.225 0.09184 -0.22732 0.09184 -0.22709 C 0.09722 -0.23218 0.10261 -0.23334 0.10799 -0.23797 C 0.11528 -0.25232 0.13038 -0.2551 0.14184 -0.26181 C 0.14445 -0.26343 0.1474 -0.26436 0.15 -0.26598 C 0.15434 -0.26852 0.16285 -0.27454 0.16285 -0.27431 C 0.16806 -0.28542 0.17535 -0.29561 0.18212 -0.30463 C 0.18559 -0.32223 0.18073 -0.30649 0.18854 -0.3176 C 0.19271 -0.32362 0.2 -0.33704 0.2 -0.33681 C 0.20226 -0.34908 0.20833 -0.35764 0.21129 -0.36922 C 0.21684 -0.39144 0.21997 -0.41528 0.22413 -0.43797 C 0.22361 -0.45093 0.22396 -0.46389 0.22257 -0.47686 C 0.22222 -0.4801 0.21997 -0.48241 0.21927 -0.48542 C 0.21702 -0.49422 0.21684 -0.50463 0.21441 -0.51343 C 0.2125 -0.52037 0.20868 -0.52778 0.20643 -0.53473 C 0.20504 -0.53889 0.20486 -0.54375 0.20313 -0.54769 C 0.19948 -0.55602 0.19202 -0.56968 0.18698 -0.5757 C 0.18351 -0.57987 0.17899 -0.58195 0.1757 -0.58635 C 0.16511 -0.60047 0.15469 -0.61412 0.1434 -0.62732 C 0.1217 -0.65232 0.15278 -0.61713 0.13542 -0.64028 C 0.1316 -0.64537 0.12656 -0.64838 0.12257 -0.65301 C 0.12031 -0.65579 0.11858 -0.6595 0.11597 -0.66181 C 0.10816 -0.66875 0.09566 -0.67061 0.08698 -0.67454 C 0.06493 -0.6845 0.0441 -0.68866 0.02083 -0.6919 C 0.00313 -0.69954 -0.01788 -0.69514 -0.03559 -0.69399 C -0.04184 -0.6919 -0.04583 -0.68797 -0.05173 -0.68542 C -0.05555 -0.68195 -0.05903 -0.67755 -0.06302 -0.67454 C -0.06458 -0.67338 -0.06632 -0.67338 -0.06788 -0.67246 C -0.07014 -0.6713 -0.07222 -0.66968 -0.0743 -0.66806 C -0.0776 -0.66528 -0.08403 -0.6595 -0.08403 -0.65926 C -0.0908 -0.64537 -0.10104 -0.63473 -0.10816 -0.62084 C -0.11111 -0.60857 -0.11892 -0.59561 -0.11944 -0.58218 C -0.11996 -0.56991 -0.11944 -0.55787 -0.11944 -0.54561 " pathEditMode="relative" rAng="0" ptsTypes="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7" y="-3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01 -0.00301 C -0.01302 0.01273 -0.0026 0.01806 0.01129 0.02084 C 0.03021 0.02894 0.05417 0.02107 0.07413 0.01852 C 0.08438 0.01713 0.09462 0.01574 0.10486 0.01412 C 0.11077 0.01366 0.12257 0.01181 0.12257 0.01227 C 0.14149 0.00579 0.16302 0.00486 0.18229 0.00347 C 0.20174 -0.00092 0.22083 -0.00671 0.24028 -0.00926 C 0.26111 -0.01944 0.28507 -0.01991 0.30642 -0.0287 C 0.32952 -0.03842 0.35208 -0.05162 0.37587 -0.05879 C 0.3974 -0.06528 0.38299 -0.0618 0.40486 -0.06528 C 0.41354 -0.06666 0.43073 -0.06967 0.43073 -0.06967 C 0.44392 -0.07546 0.45625 -0.08333 0.46945 -0.08912 C 0.47865 -0.09745 0.49011 -0.10116 0.5 -0.10856 C 0.50434 -0.11157 0.5092 -0.11412 0.51285 -0.11898 C 0.51441 -0.12129 0.5158 -0.12384 0.51771 -0.12569 C 0.52118 -0.12847 0.52535 -0.1294 0.52899 -0.13194 C 0.54115 -0.15579 0.52205 -0.11921 0.53715 -0.14514 C 0.53958 -0.14907 0.54358 -0.15787 0.54358 -0.15787 C 0.54549 -0.16574 0.54879 -0.17199 0.55156 -0.17916 C 0.55608 -0.19097 0.55938 -0.21111 0.56129 -0.2243 C 0.56042 -0.2537 0.56077 -0.28217 0.55 -0.30833 C 0.54358 -0.32384 0.54375 -0.32129 0.53229 -0.33194 C 0.53073 -0.33333 0.52743 -0.33634 0.52743 -0.33611 C 0.46684 -0.33426 0.47656 -0.34004 0.44514 -0.32986 C 0.43941 -0.32454 0.43247 -0.31967 0.42587 -0.3169 C 0.42483 -0.31481 0.42396 -0.31227 0.42257 -0.31041 C 0.42118 -0.30856 0.41858 -0.30833 0.41771 -0.30602 C 0.4158 -0.30069 0.41458 -0.28889 0.41458 -0.28866 C 0.41563 -0.27338 0.41528 -0.24745 0.42899 -0.24166 C 0.43646 -0.23171 0.44774 -0.23102 0.45799 -0.2287 C 0.47083 -0.2294 0.48386 -0.22963 0.4967 -0.23079 C 0.49965 -0.23102 0.5092 -0.23379 0.51285 -0.23518 C 0.51615 -0.23634 0.52257 -0.23935 0.52257 -0.23912 C 0.5342 -0.25 0.52882 -0.24583 0.53872 -0.25231 C 0.54531 -0.2669 0.55191 -0.28171 0.55972 -0.29537 C 0.56163 -0.30602 0.56528 -0.31134 0.57101 -0.31898 C 0.57327 -0.33102 0.58038 -0.33866 0.58542 -0.34907 C 0.58698 -0.35717 0.58993 -0.36296 0.59202 -0.3706 C 0.5934 -0.38241 0.59497 -0.38958 0.59844 -0.40069 C 0.59965 -0.40926 0.60104 -0.4162 0.6033 -0.4243 C 0.60608 -0.46273 0.60313 -0.4331 0.60642 -0.45463 C 0.60764 -0.46273 0.60868 -0.47037 0.60972 -0.47824 C 0.61024 -0.48171 0.61129 -0.48889 0.61129 -0.48866 C 0.6132 -0.525 0.61684 -0.58518 0.6 -0.61805 C 0.59497 -0.64583 0.57153 -0.67523 0.55156 -0.68472 C 0.54149 -0.69444 0.53142 -0.69722 0.51945 -0.69977 C 0.51354 -0.70231 0.50156 -0.70602 0.50156 -0.70579 C 0.4599 -0.7044 0.46059 -0.70555 0.43386 -0.69977 C 0.42413 -0.69444 0.41354 -0.68958 0.4033 -0.6868 C 0.39132 -0.6787 0.3783 -0.67569 0.36615 -0.66736 C 0.35886 -0.65324 0.36736 -0.66782 0.35799 -0.65671 C 0.34827 -0.64514 0.34879 -0.64444 0.34202 -0.63079 C 0.34115 -0.62893 0.34115 -0.62639 0.34028 -0.6243 C 0.33837 -0.61991 0.33386 -0.61157 0.33386 -0.61134 C 0.3316 -0.60185 0.33073 -0.58148 0.33073 -0.58125 " pathEditMode="relative" rAng="0" ptsTypes="fffffff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92" y="-3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19 -0.02315 C -0.0276 -0.01828 -0.03194 -0.00764 -0.03976 0.00278 C -0.04566 0.01065 -0.05226 0.01783 -0.05903 0.02431 C -0.06476 0.03565 -0.07361 0.04236 -0.08333 0.04584 C -0.09201 0.05324 -0.09635 0.05232 -0.10746 0.0544 C -0.12535 0.05787 -0.14531 0.06135 -0.16232 0.06945 C -0.17257 0.06829 -0.18385 0.0706 -0.19323 0.06505 C -0.19548 0.06366 -0.19722 0.06065 -0.19948 0.05857 C -0.21632 0.04352 -0.22465 0.02848 -0.23507 0.00695 C -0.23732 -0.00648 -0.24479 -0.02546 -0.24948 -0.03819 C -0.24913 -0.04745 -0.24913 -0.05694 -0.24774 -0.0662 C -0.24653 -0.0743 -0.23941 -0.07824 -0.23507 -0.08125 C -0.22465 -0.08819 -0.21597 -0.09537 -0.20434 -0.09838 C -0.19583 -0.1037 -0.18611 -0.1081 -0.17691 -0.11134 C -0.16944 -0.11759 -0.15972 -0.11921 -0.15104 -0.12199 C -0.14462 -0.12639 -0.13854 -0.12754 -0.13177 -0.13055 C -0.1191 -0.14745 -0.13542 -0.12708 -0.12048 -0.14143 C -0.11545 -0.14629 -0.1118 -0.15486 -0.10746 -0.16065 C -0.10312 -0.17245 -0.09601 -0.18148 -0.09132 -0.19305 C -0.08871 -0.1993 -0.08732 -0.20602 -0.08489 -0.21227 C -0.08351 -0.22176 -0.0816 -0.23078 -0.08003 -0.24027 C -0.0809 -0.2544 -0.08246 -0.29652 -0.09618 -0.30486 C -0.10278 -0.30879 -0.11684 -0.31018 -0.12361 -0.31134 C -0.1316 -0.31065 -0.13976 -0.30949 -0.14774 -0.30902 C -0.16059 -0.3081 -0.17361 -0.3081 -0.18646 -0.30694 C -0.19896 -0.30578 -0.21128 -0.30185 -0.22361 -0.30046 C -0.23802 -0.29676 -0.25312 -0.29629 -0.26719 -0.2919 C -0.29184 -0.28426 -0.2651 -0.29004 -0.28993 -0.28541 C -0.3 -0.28102 -0.31024 -0.27893 -0.32048 -0.27477 C -0.32378 -0.27338 -0.32708 -0.27199 -0.33003 -0.27037 C -0.33489 -0.26782 -0.33958 -0.26412 -0.34462 -0.2618 C -0.36285 -0.2537 -0.38073 -0.25069 -0.39948 -0.24676 C -0.4158 -0.23912 -0.43246 -0.23194 -0.44774 -0.22083 C -0.46354 -0.20926 -0.45121 -0.21435 -0.46389 -0.21018 C -0.47274 -0.20208 -0.47951 -0.20069 -0.48976 -0.19722 C -0.50017 -0.19375 -0.50972 -0.18958 -0.52048 -0.18657 C -0.53264 -0.17523 -0.51684 -0.18889 -0.53177 -0.18009 C -0.5434 -0.17315 -0.54774 -0.16921 -0.56111 -0.16504 C -0.57101 -0.15625 -0.57969 -0.15486 -0.58976 -0.14791 C -0.63698 -0.11643 -0.69305 -0.11527 -0.74462 -0.11342 C -0.79444 -0.11458 -0.81736 -0.09907 -0.85121 -0.12199 C -0.85503 -0.12963 -0.86007 -0.13333 -0.86389 -0.14143 C -0.86753 -0.14907 -0.86944 -0.15879 -0.87205 -0.16713 C -0.87274 -0.17083 -0.87292 -0.17453 -0.87361 -0.17801 C -0.87448 -0.1824 -0.87691 -0.19074 -0.87691 -0.19051 C -0.87587 -0.22708 -0.87795 -0.26134 -0.86232 -0.2919 C -0.85955 -0.3037 -0.85347 -0.3125 -0.84774 -0.32199 C -0.84653 -0.32407 -0.84601 -0.32685 -0.84462 -0.32847 C -0.84167 -0.33194 -0.83507 -0.33703 -0.83507 -0.3368 C -0.82934 -0.34861 -0.81649 -0.36157 -0.80746 -0.36921 C -0.80642 -0.37129 -0.8059 -0.37407 -0.80434 -0.37569 C -0.80139 -0.37916 -0.79462 -0.38426 -0.79462 -0.38402 C -0.78732 -0.39907 -0.78437 -0.39722 -0.79323 -0.39722 " pathEditMode="relative" rAng="0" ptsTypes="ffffff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38" y="-1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97 -0.00625 C -0.01545 -0.00209 -0.01719 0.00416 -0.01441 0.00648 C -0.01007 0.00995 -0.0007 0.00278 0.0033 0.00023 C 0.00712 -0.00741 0.00972 -0.01204 0.01632 -0.01482 C 0.01962 -0.02847 0.0151 -0.01551 0.02274 -0.02361 C 0.0243 -0.02523 0.02465 -0.02801 0.02604 -0.02986 C 0.02743 -0.03172 0.02916 -0.03287 0.03073 -0.03426 C 0.03871 -0.05 0.04166 -0.04445 0.05173 -0.05787 C 0.05677 -0.06459 0.06041 -0.07199 0.06632 -0.07732 C 0.06944 -0.09005 0.0776 -0.09815 0.08246 -0.10949 C 0.08837 -0.12338 0.0908 -0.13982 0.09531 -0.15463 C 0.0967 -0.17917 0.10069 -0.20718 0.09201 -0.22986 C 0.08958 -0.24699 0.08333 -0.26783 0.07274 -0.2794 C 0.06927 -0.2831 0.05833 -0.29398 0.0533 -0.29884 C 0.05052 -0.30139 0.04375 -0.30301 0.04375 -0.30278 C 0.03351 -0.29977 0.02726 -0.29468 0.01788 -0.29236 C 0.00347 -0.28449 -0.01198 -0.28148 -0.0257 -0.27084 C -0.02969 -0.26783 -0.03334 -0.26389 -0.03698 -0.26019 C -0.03924 -0.2581 -0.04184 -0.25672 -0.0434 -0.25371 C -0.04445 -0.25162 -0.04531 -0.24908 -0.0467 -0.24722 C -0.05174 -0.24097 -0.05868 -0.23727 -0.06268 -0.22986 C -0.06962 -0.2169 -0.07552 -0.20417 -0.08212 -0.19121 C -0.0849 -0.17547 -0.08993 -0.15949 -0.0967 -0.14607 C -0.09896 -0.13403 -0.1066 -0.11644 -0.11441 -0.10949 C -0.11493 -0.10741 -0.11476 -0.10463 -0.11597 -0.10301 C -0.11858 -0.09954 -0.13195 -0.09537 -0.13542 -0.09445 C -0.14636 -0.08727 -0.15903 -0.08565 -0.17084 -0.08148 C -0.18594 -0.08218 -0.20087 -0.08241 -0.21597 -0.0838 C -0.22587 -0.08472 -0.2375 -0.09236 -0.2467 -0.09653 C -0.25243 -0.09908 -0.26007 -0.10093 -0.26441 -0.10741 C -0.26788 -0.11273 -0.27396 -0.12454 -0.27396 -0.12431 C -0.27448 -0.12824 -0.27483 -0.13195 -0.2757 -0.13542 C -0.27639 -0.13843 -0.27865 -0.14074 -0.27882 -0.14398 C -0.28004 -0.175 -0.27413 -0.19259 -0.26268 -0.21713 C -0.25417 -0.23565 -0.26615 -0.21505 -0.25469 -0.23634 C -0.24983 -0.24537 -0.24323 -0.25301 -0.23854 -0.26227 C -0.22761 -0.28426 -0.21945 -0.30949 -0.20799 -0.33102 C -0.19306 -0.35903 -0.1757 -0.38403 -0.16111 -0.41273 C -0.15712 -0.42894 -0.1625 -0.40903 -0.15625 -0.4257 C -0.15278 -0.43496 -0.15052 -0.44468 -0.1467 -0.45371 C -0.14549 -0.45648 -0.14462 -0.45949 -0.1434 -0.46227 C -0.14132 -0.46667 -0.13698 -0.47523 -0.13698 -0.475 C -0.13594 -0.48033 -0.13507 -0.48542 -0.13368 -0.49028 C -0.13299 -0.49259 -0.13125 -0.49422 -0.13056 -0.49653 C -0.12622 -0.50996 -0.12396 -0.53797 -0.1224 -0.55255 C -0.12327 -0.57408 -0.12413 -0.59815 -0.12882 -0.61922 C -0.13177 -0.63195 -0.14063 -0.63982 -0.14827 -0.64722 C -0.16632 -0.66459 -0.18611 -0.67477 -0.20799 -0.6794 C -0.21945 -0.68449 -0.23143 -0.68611 -0.2434 -0.68797 C -0.25087 -0.68727 -0.25851 -0.68704 -0.26597 -0.68588 C -0.27656 -0.68426 -0.2875 -0.67801 -0.29827 -0.67523 C -0.31406 -0.66667 -0.33021 -0.65718 -0.3467 -0.65139 C -0.35417 -0.64468 -0.36111 -0.63727 -0.36927 -0.63218 C -0.37084 -0.6294 -0.37205 -0.62616 -0.37396 -0.62361 C -0.37535 -0.62176 -0.37761 -0.62107 -0.37882 -0.61922 C -0.38125 -0.61551 -0.38594 -0.60509 -0.38854 -0.59977 C -0.38959 -0.59769 -0.3908 -0.5956 -0.39184 -0.59352 C -0.39288 -0.59144 -0.39393 -0.58912 -0.39497 -0.58704 C -0.39601 -0.58496 -0.39827 -0.58056 -0.39827 -0.58033 C -0.40156 -0.56713 -0.39861 -0.55764 -0.39011 -0.55047 C -0.3875 -0.53959 -0.38195 -0.5338 -0.37726 -0.52454 C -0.37465 -0.51412 -0.3724 -0.51505 -0.37726 -0.50533 C -0.38004 -0.50602 -0.38542 -0.50741 -0.38542 -0.50718 " pathEditMode="relative" rAng="0" ptsTypes="fffffffffff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55" y="-3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06 -0.0294 C 0.0507 -0.03194 0.05799 -0.03519 0.06563 -0.03796 C 0.07205 -0.04352 0.07917 -0.04838 0.08663 -0.05069 C 0.10452 -0.06528 0.11788 -0.09028 0.13663 -0.10232 C 0.14271 -0.11042 0.14844 -0.11898 0.15591 -0.12384 C 0.1665 -0.14444 0.18247 -0.15995 0.1915 -0.18194 C 0.19306 -0.18565 0.19427 -0.18935 0.19618 -0.19282 C 0.19757 -0.19514 0.19983 -0.19653 0.20104 -0.19907 C 0.20469 -0.20602 0.21077 -0.2206 0.21077 -0.22037 C 0.21407 -0.24745 0.20955 -0.21944 0.21719 -0.24653 C 0.22188 -0.26319 0.2224 -0.28009 0.22848 -0.29607 C 0.23212 -0.31852 0.23768 -0.33657 0.24618 -0.35625 C 0.25174 -0.38333 0.25903 -0.41019 0.26233 -0.43796 C 0.26181 -0.45509 0.26163 -0.47245 0.26077 -0.48958 C 0.26042 -0.49699 0.25261 -0.5088 0.25261 -0.50857 C 0.2283 -0.50764 0.21545 -0.51157 0.19618 -0.50232 C 0.19514 -0.50023 0.19445 -0.49792 0.19306 -0.49607 C 0.19167 -0.49421 0.18924 -0.49398 0.1882 -0.49167 C 0.18681 -0.48843 0.1875 -0.48426 0.18663 -0.48079 C 0.18473 -0.47315 0.18125 -0.46435 0.17848 -0.45718 C 0.17604 -0.42454 0.17448 -0.38773 0.18334 -0.35625 C 0.19341 -0.32037 0.21407 -0.2912 0.2349 -0.26574 C 0.24115 -0.2581 0.24566 -0.24792 0.25261 -0.24213 C 0.27604 -0.22315 0.24601 -0.24861 0.26719 -0.22708 C 0.28854 -0.20532 0.31771 -0.18588 0.34462 -0.18194 C 0.36545 -0.17315 0.3875 -0.17037 0.4092 -0.1669 C 0.45608 -0.14815 0.49688 -0.14514 0.54618 -0.14329 C 0.57118 -0.13866 0.59497 -0.13449 0.62049 -0.13241 C 0.6375 -0.12801 0.65469 -0.12639 0.67205 -0.12384 C 0.70382 -0.12523 0.73559 -0.12569 0.76719 -0.12824 C 0.78559 -0.12963 0.80052 -0.1456 0.81719 -0.15394 C 0.83959 -0.16528 0.86285 -0.17639 0.88177 -0.19699 C 0.88959 -0.20556 0.89549 -0.21759 0.90278 -0.22708 C 0.90764 -0.24028 0.91007 -0.2544 0.91407 -0.26806 C 0.91615 -0.27546 0.91927 -0.2838 0.92049 -0.29167 C 0.92223 -0.30185 0.92275 -0.31181 0.92535 -0.32176 C 0.92483 -0.33079 0.92413 -0.35463 0.92205 -0.3669 C 0.91615 -0.39954 0.90087 -0.42523 0.88334 -0.44861 C 0.88038 -0.46111 0.8842 -0.44977 0.87691 -0.45949 C 0.86823 -0.47107 0.87639 -0.4662 0.86719 -0.47014 C 0.85608 -0.48982 0.83889 -0.49653 0.82205 -0.50463 C 0.81042 -0.50255 0.8007 -0.49769 0.78976 -0.49375 C 0.77153 -0.48704 0.75261 -0.48333 0.7349 -0.47454 C 0.72969 -0.47199 0.7257 -0.46597 0.72049 -0.46366 C 0.71025 -0.45926 0.70104 -0.45278 0.6915 -0.44653 C 0.68646 -0.44329 0.68177 -0.44213 0.67691 -0.43796 C 0.67223 -0.41968 0.67292 -0.43079 0.67535 -0.41852 C 0.67552 -0.41782 0.67535 -0.41713 0.67535 -0.41644 " pathEditMode="relative" rAng="0" ptsTypes="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115" y="-2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000"/>
                            </p:stCondLst>
                            <p:childTnLst>
                              <p:par>
                                <p:cTn id="8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000"/>
                            </p:stCondLst>
                            <p:childTnLst>
                              <p:par>
                                <p:cTn id="10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8000"/>
                            </p:stCondLst>
                            <p:childTnLst>
                              <p:par>
                                <p:cTn id="1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408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Jelen evropský (Cervus elaphus)</vt:lpstr>
      <vt:lpstr>Jelení rodinka :</vt:lpstr>
      <vt:lpstr>Ze života jelena :</vt:lpstr>
      <vt:lpstr>Doplň věty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15</cp:revision>
  <dcterms:created xsi:type="dcterms:W3CDTF">2013-02-10T09:33:26Z</dcterms:created>
  <dcterms:modified xsi:type="dcterms:W3CDTF">2013-02-16T18:52:07Z</dcterms:modified>
</cp:coreProperties>
</file>