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VY_32_INOVACE_06_Kde žijeme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Kde žijeme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VY_32_INOVACE_06_Kde žijeme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Kde žijeme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8B41D9-5B96-46AC-BED6-402FD5D03521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3C1506-C812-49FF-94B7-8EB7CB4E1B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91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žáky hovoříme o naší vlasti.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C1506-C812-49FF-94B7-8EB7CB4E1B3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978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Poznáváme Prahu.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C1506-C812-49FF-94B7-8EB7CB4E1B3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připisují sousední obce.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C1506-C812-49FF-94B7-8EB7CB4E1B3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95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Pozorujeme obec</a:t>
            </a:r>
            <a:r>
              <a:rPr lang="cs-CZ" baseline="0" dirty="0" smtClean="0"/>
              <a:t> a určujeme místo.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C1506-C812-49FF-94B7-8EB7CB4E1B3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3225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Pozorujeme obrázky a poznáváme, kde v obci jsou.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C1506-C812-49FF-94B7-8EB7CB4E1B3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360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závěr si uvědomujeme</a:t>
            </a:r>
            <a:r>
              <a:rPr lang="cs-CZ" baseline="0" dirty="0" smtClean="0"/>
              <a:t> celý svět.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3C1506-C812-49FF-94B7-8EB7CB4E1B3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817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80968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prvouky</a:t>
            </a:r>
          </a:p>
          <a:p>
            <a:pPr lvl="0" hangingPunct="0"/>
            <a:r>
              <a:rPr lang="cs-CZ" sz="2400" dirty="0"/>
              <a:t>Prezentace na interaktivní tabuli</a:t>
            </a:r>
          </a:p>
          <a:p>
            <a:pPr lvl="0" hangingPunct="0"/>
            <a:r>
              <a:rPr lang="cs-CZ" sz="2400" dirty="0"/>
              <a:t>Pomůcky:  interaktivní pero, fixy, </a:t>
            </a:r>
            <a:r>
              <a:rPr lang="cs-CZ" sz="2400" dirty="0" smtClean="0"/>
              <a:t>hymna ČR, státní symboly</a:t>
            </a:r>
            <a:endParaRPr lang="cs-CZ" sz="2400" dirty="0"/>
          </a:p>
          <a:p>
            <a:pPr lvl="0" hangingPunct="0"/>
            <a:r>
              <a:rPr lang="cs-CZ" sz="2400" dirty="0"/>
              <a:t>Inovace: interaktivní způsob učení, interaktivní procvičení nového učiva, </a:t>
            </a:r>
          </a:p>
          <a:p>
            <a:pPr lvl="0" hangingPunct="0"/>
            <a:r>
              <a:rPr lang="cs-CZ" sz="2400" dirty="0"/>
              <a:t>Metodické pokyny:  </a:t>
            </a:r>
            <a:r>
              <a:rPr lang="cs-CZ" sz="2400" dirty="0" smtClean="0"/>
              <a:t>naše vlast, státní symboly, vznik republiky 1918,</a:t>
            </a:r>
            <a:r>
              <a:rPr lang="cs-CZ" sz="2400" dirty="0"/>
              <a:t> můj </a:t>
            </a:r>
            <a:r>
              <a:rPr lang="cs-CZ" sz="2400" dirty="0" smtClean="0"/>
              <a:t>domov, sousední obce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ykovaA\AppData\Local\Microsoft\Windows\Temporary Internet Files\Content.IE5\S7687CZ2\MC900349423[1].wmf"/>
          <p:cNvPicPr>
            <a:picLocks noChangeAspect="1" noChangeArrowheads="1"/>
          </p:cNvPicPr>
          <p:nvPr/>
        </p:nvPicPr>
        <p:blipFill>
          <a:blip r:embed="rId3" cstate="print">
            <a:lum contrast="-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6984776" cy="458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Místo, kde žijeme</a:t>
            </a:r>
            <a:br>
              <a:rPr lang="cs-CZ" sz="2400" b="1" dirty="0" smtClean="0"/>
            </a:br>
            <a:r>
              <a:rPr lang="cs-CZ" sz="2400" b="1" dirty="0" smtClean="0"/>
              <a:t>Naše vlast, naše obec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47635"/>
            <a:ext cx="7859216" cy="4493096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NAŠE VLAST ČESKÁ REPUBLIKA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3284983"/>
            <a:ext cx="40654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Hlavní město  PRAHA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DykovaA\AppData\Local\Microsoft\Windows\Temporary Internet Files\Content.IE5\S7687CZ2\MP900362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44824"/>
            <a:ext cx="1629291" cy="108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071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ykovaA\AppData\Local\Microsoft\Windows\Temporary Internet Files\Content.IE5\S7687CZ2\MP9004279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51" y="976671"/>
            <a:ext cx="2736304" cy="490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DE4CGPLA\MP9004278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6632"/>
            <a:ext cx="4788109" cy="309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ykovaA\AppData\Local\Microsoft\Windows\Temporary Internet Files\Content.IE5\K0O7W0UI\MP9004279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73017"/>
            <a:ext cx="4788109" cy="319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119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NAŠE OBCE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5292080" y="1628800"/>
            <a:ext cx="2808312" cy="10801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KORYTA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09582" y="2947748"/>
            <a:ext cx="2484276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OBORA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63836" y="2994426"/>
            <a:ext cx="2808312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JAROV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6034" y="1628800"/>
            <a:ext cx="2448272" cy="1071081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DOBŘÍČ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39752" y="4149080"/>
            <a:ext cx="390483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SOUSEDNÍ OBCE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09582" y="5156542"/>
            <a:ext cx="167418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09582" y="5888693"/>
            <a:ext cx="1674186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00079" y="5156542"/>
            <a:ext cx="1922178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964041" y="5156542"/>
            <a:ext cx="1776309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502102" y="5905314"/>
            <a:ext cx="1920155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964040" y="5888693"/>
            <a:ext cx="1776309" cy="4405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165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000" b="1" dirty="0" smtClean="0"/>
              <a:t>DOBŘÍČ</a:t>
            </a:r>
            <a:endParaRPr lang="cs-CZ" sz="40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73" y="2132856"/>
            <a:ext cx="3744416" cy="36544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6297" y="2132856"/>
            <a:ext cx="4104456" cy="3654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85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4211960" cy="315897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04664"/>
            <a:ext cx="4211960" cy="315897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780061"/>
            <a:ext cx="4211960" cy="29462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780060"/>
            <a:ext cx="4211960" cy="294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93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DykovaA\AppData\Local\Microsoft\Windows\Temporary Internet Files\Content.IE5\K0O7W0UI\MP9004100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8639"/>
            <a:ext cx="3398428" cy="3916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ykovaA\AppData\Local\Microsoft\Windows\Temporary Internet Files\Content.IE5\AM1I8PN9\MP9004100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3178580" cy="3916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ykovaA\AppData\Local\Microsoft\Windows\Temporary Internet Files\Content.IE5\S7687CZ2\MC9003539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47042"/>
            <a:ext cx="3456383" cy="422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92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smtClean="0"/>
              <a:t>fotografie </a:t>
            </a:r>
            <a:r>
              <a:rPr lang="cs-CZ" dirty="0" smtClean="0"/>
              <a:t>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155</Words>
  <Application>Microsoft Office PowerPoint</Application>
  <PresentationFormat>Předvádění na obrazovce (4:3)</PresentationFormat>
  <Paragraphs>36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Místo, kde žijeme Naše vlast, naše obec</vt:lpstr>
      <vt:lpstr>Prezentace aplikace PowerPoint</vt:lpstr>
      <vt:lpstr>NAŠE OBCE</vt:lpstr>
      <vt:lpstr>DOBŘÍČ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21</cp:revision>
  <dcterms:created xsi:type="dcterms:W3CDTF">2011-08-21T15:31:45Z</dcterms:created>
  <dcterms:modified xsi:type="dcterms:W3CDTF">2011-11-27T21:16:13Z</dcterms:modified>
</cp:coreProperties>
</file>