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d/d0/Vulpes_vulpes_standing_in_snow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5991824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16.8.2012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VY_52_INOVACE_03_liška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Liška</a:t>
                      </a:r>
                      <a:r>
                        <a:rPr lang="cs-CZ" sz="2800" baseline="0" dirty="0" smtClean="0">
                          <a:effectLst/>
                          <a:latin typeface="+mn-lt"/>
                          <a:ea typeface="Times New Roman"/>
                        </a:rPr>
                        <a:t> obecná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8448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r>
              <a:rPr lang="cs-CZ" sz="1000" dirty="0"/>
              <a:t>V. BERN.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16.2.2013]. Dostupný na WWW: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upload.wikimedia.org/wikipedia/commons/d/d0/Vulpes_vulpes_standing_in_snow.jpg</a:t>
            </a:r>
            <a:r>
              <a:rPr lang="pt-BR" sz="1000" dirty="0" smtClean="0"/>
              <a:t>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cs-CZ" sz="1000" dirty="0"/>
              <a:t>ZOOLOGIST.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16.2.2013]. Dostupný na WWW: http://upload.wikimedia.org/wikipedia/commons/thumb/1/10/Wiki-Vulpes_vulpes.png/800px-Wiki-Vulpes_vulpes.png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cs-CZ" sz="1000" dirty="0"/>
              <a:t>JIM FRATES.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16.2.2013]. Dostupný na WWW: http://upload.wikimedia.org/wikipedia/commons/thumb/2/28/Vulpes_vulpes_pup_sitting_on_stone.jpg/800px-Vulpes_vulpes_pup_sitting_on_stone.jpg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cs-CZ" sz="1000" dirty="0"/>
              <a:t>DIDIER DESCOUENS.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16.2.2013]. Dostupný na WWW: http://upload.wikimedia.org/wikipedia/commons/thumb/7/7c/RenardCr%C3%A2ne.jpg/800px-RenardCr%C3%A2ne.jpg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cs-CZ" sz="1000" dirty="0" smtClean="0"/>
              <a:t> </a:t>
            </a:r>
            <a:r>
              <a:rPr lang="pl-PL" sz="1000" dirty="0"/>
              <a:t>BODLINA.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16.2.2013]. Dostupný na WWW: http://upload.wikimedia.org/wikipedia/commons/thumb/7/77/Fox_rabies.png/424px-Fox_rabies.png </a:t>
            </a:r>
            <a:endParaRPr lang="pl-PL" sz="1000" dirty="0" smtClean="0"/>
          </a:p>
          <a:p>
            <a:pPr marL="228600" indent="-228600">
              <a:buFont typeface="Arial" pitchFamily="34" charset="0"/>
              <a:buAutoNum type="arabicPeriod"/>
            </a:pP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Liška obecná</a:t>
            </a:r>
            <a:br>
              <a:rPr lang="cs-CZ" b="1" dirty="0" smtClean="0"/>
            </a:br>
            <a:r>
              <a:rPr lang="cs-CZ" i="1" dirty="0" smtClean="0"/>
              <a:t>(</a:t>
            </a:r>
            <a:r>
              <a:rPr lang="cs-CZ" i="1" dirty="0" err="1" smtClean="0"/>
              <a:t>Vulpes</a:t>
            </a:r>
            <a:r>
              <a:rPr lang="cs-CZ" i="1" dirty="0" smtClean="0"/>
              <a:t> </a:t>
            </a:r>
            <a:r>
              <a:rPr lang="cs-CZ" i="1" dirty="0" err="1" smtClean="0"/>
              <a:t>vulpes</a:t>
            </a:r>
            <a:r>
              <a:rPr lang="cs-CZ" i="1" dirty="0" smtClean="0"/>
              <a:t>)</a:t>
            </a:r>
            <a:endParaRPr lang="cs-CZ" i="1" dirty="0"/>
          </a:p>
        </p:txBody>
      </p:sp>
      <p:pic>
        <p:nvPicPr>
          <p:cNvPr id="3074" name="Picture 2" descr="http://upload.wikimedia.org/wikipedia/commons/d/d0/Vulpes_vulpes_standing_in_sno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771" y="1757969"/>
            <a:ext cx="6568394" cy="4473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4581128"/>
            <a:ext cx="259228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š</a:t>
            </a:r>
            <a:r>
              <a:rPr lang="cs-CZ" sz="3200" dirty="0" smtClean="0"/>
              <a:t>elma psovitá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4096" y="3498704"/>
            <a:ext cx="122413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savec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39652" y="6073534"/>
            <a:ext cx="568863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typický obyvatel evropských lesů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44041" y="1988840"/>
            <a:ext cx="201622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rezavá srst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01602" y="4721473"/>
            <a:ext cx="230425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č</a:t>
            </a:r>
            <a:r>
              <a:rPr lang="cs-CZ" sz="3200" dirty="0" smtClean="0"/>
              <a:t>erné tlapky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06960" y="2583633"/>
            <a:ext cx="206429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ílé břicho</a:t>
            </a:r>
            <a:endParaRPr lang="cs-CZ" sz="3200" dirty="0"/>
          </a:p>
        </p:txBody>
      </p:sp>
      <p:pic>
        <p:nvPicPr>
          <p:cNvPr id="3075" name="Picture 3" descr="C:\Users\Marie\AppData\Local\Microsoft\Windows\Temporary Internet Files\Content.IE5\SG4ISUWA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364" y="85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104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/>
          <a:lstStyle/>
          <a:p>
            <a:r>
              <a:rPr lang="cs-CZ" b="1" dirty="0" smtClean="0"/>
              <a:t>Život lišky :</a:t>
            </a:r>
            <a:endParaRPr lang="cs-CZ" b="1" dirty="0"/>
          </a:p>
        </p:txBody>
      </p:sp>
      <p:pic>
        <p:nvPicPr>
          <p:cNvPr id="4098" name="Picture 2" descr="Soubor:Wiki-Vulpes vulp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776" y="4221088"/>
            <a:ext cx="2736304" cy="1696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3710" y="939534"/>
            <a:ext cx="2943592" cy="27514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Liška je nejrozšířenější středně velkou šelmou severní polokoule.</a:t>
            </a:r>
            <a:endParaRPr lang="cs-CZ" sz="3200" dirty="0"/>
          </a:p>
        </p:txBody>
      </p:sp>
      <p:pic>
        <p:nvPicPr>
          <p:cNvPr id="4100" name="Picture 4" descr="Soubor:Vulpes vulpes pup sitting on ston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501" y="1340768"/>
            <a:ext cx="3159324" cy="210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6348999" y="1340768"/>
            <a:ext cx="2592288" cy="266429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Samice rodí slepá liščata, která schovává v noře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708528" y="3608843"/>
            <a:ext cx="3384376" cy="324915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Je masožravá, živí se drobnými obratlovci,  hmyzem a bezobratlými živočichy.</a:t>
            </a:r>
            <a:endParaRPr lang="cs-CZ" sz="3200" dirty="0"/>
          </a:p>
        </p:txBody>
      </p:sp>
      <p:pic>
        <p:nvPicPr>
          <p:cNvPr id="4102" name="Picture 6" descr="Soubor:RenardCrân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086" y="4571364"/>
            <a:ext cx="2658264" cy="1767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arie\AppData\Local\Microsoft\Windows\Temporary Internet Files\Content.IE5\SG4ISUWA\MC900337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98452" y="592789"/>
            <a:ext cx="2036772" cy="747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026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Soubor:Fox rabi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383" y="2810057"/>
            <a:ext cx="2746371" cy="387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ie\AppData\Local\Microsoft\Windows\Temporary Internet Files\Content.IE5\5XPMUPHO\MC9003871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81282"/>
            <a:ext cx="2053494" cy="2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Liška a člověk :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107504" y="1110996"/>
            <a:ext cx="3096344" cy="339812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Liška je oblíbenou postavou bajek a pohádek, kde ztělesňuje lstivost a vychytralost.</a:t>
            </a:r>
            <a:endParaRPr lang="cs-CZ" sz="3200" dirty="0"/>
          </a:p>
        </p:txBody>
      </p:sp>
      <p:pic>
        <p:nvPicPr>
          <p:cNvPr id="5122" name="Picture 2" descr="C:\Users\Marie\AppData\Local\Microsoft\Windows\Temporary Internet Files\Content.IE5\5LPHHVSI\MC900426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24" y="4575977"/>
            <a:ext cx="2736304" cy="2312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871684" y="1246618"/>
            <a:ext cx="3024336" cy="127530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Loví se a chová pro kožešinu.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268626" y="3953650"/>
            <a:ext cx="2952328" cy="273630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přírodě bývá přenašečem různých onemocnění.</a:t>
            </a:r>
            <a:endParaRPr lang="cs-CZ" sz="3200" dirty="0"/>
          </a:p>
        </p:txBody>
      </p:sp>
      <p:pic>
        <p:nvPicPr>
          <p:cNvPr id="5127" name="Picture 7" descr="C:\Users\Marie\AppData\Local\Microsoft\Windows\Temporary Internet Files\Content.IE5\5LPHHVSI\MC9003561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636912"/>
            <a:ext cx="1951573" cy="113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8755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věty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2692896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Liška je </a:t>
            </a:r>
            <a:r>
              <a:rPr lang="cs-CZ" dirty="0" err="1" smtClean="0"/>
              <a:t>rošířenou</a:t>
            </a:r>
            <a:r>
              <a:rPr lang="cs-CZ" dirty="0" smtClean="0"/>
              <a:t> _____ severní polokoule. Žije v ______ , kde si vyhrabává ____. Rodí _____ mláďata, která ___________________. Liška patří mezi _____. Je _________ . Loví se a chová pro ________ . Bývá často původcem nebezpečných ______ , jako je _________ 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86916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šelmou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23018" y="4676296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lesích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93140" y="4937622"/>
            <a:ext cx="16217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kožešinu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74095" y="6083128"/>
            <a:ext cx="20017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masožravá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5470376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savce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41523" y="6089132"/>
            <a:ext cx="35032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s</a:t>
            </a:r>
            <a:r>
              <a:rPr lang="cs-CZ" sz="3200" dirty="0" smtClean="0">
                <a:solidFill>
                  <a:srgbClr val="FF0000"/>
                </a:solidFill>
              </a:rPr>
              <a:t>ají mateřské mléko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11725" y="6083127"/>
            <a:ext cx="107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slepá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5230011"/>
            <a:ext cx="957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nory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44758" y="5230010"/>
            <a:ext cx="14369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nemocí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79274" y="5504357"/>
            <a:ext cx="1719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vzteklina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Marie\AppData\Local\Microsoft\Windows\Temporary Internet Files\Content.IE5\54HKNEZ1\MC900192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887" y="4340691"/>
            <a:ext cx="1722871" cy="222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Marie\AppData\Local\Microsoft\Windows\Temporary Internet Files\Content.IE5\54HKNEZ1\MC900192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9428" y="4409153"/>
            <a:ext cx="1722871" cy="222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Marie\AppData\Local\Microsoft\Windows\Temporary Internet Files\Content.IE5\54HKNEZ1\MC900192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819" y="4422562"/>
            <a:ext cx="1722871" cy="222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2411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02 -0.03218 C 0.01337 -0.04769 0.0158 -0.04144 0.0106 -0.05162 C 0.00799 -0.0625 0.00608 -0.07547 0.00261 -0.08588 C 0.0007 -0.09167 -0.0026 -0.09699 -0.00381 -0.10324 C -0.00625 -0.11551 -0.00885 -0.12778 -0.01197 -0.13982 C -0.01458 -0.15024 -0.01666 -0.15903 -0.0184 -0.16991 C -0.01892 -0.17269 -0.01927 -0.1757 -0.01996 -0.17848 C -0.021 -0.18287 -0.02326 -0.19144 -0.02326 -0.19121 C -0.02152 -0.20996 -0.02361 -0.21204 -0.01197 -0.21713 C -0.00086 -0.22686 -0.0059 -0.22385 0.00261 -0.22801 C 0.01771 -0.24746 0.04046 -0.25324 0.0606 -0.25811 C 0.07726 -0.25741 0.09393 -0.25741 0.1106 -0.25579 C 0.14202 -0.25278 0.17292 -0.23681 0.20417 -0.23218 C 0.2198 -0.22709 0.23525 -0.22061 0.25105 -0.21713 C 0.26164 -0.2125 0.27066 -0.20486 0.2816 -0.20209 C 0.2948 -0.19352 0.28091 -0.20139 0.30261 -0.19561 C 0.30869 -0.19399 0.31441 -0.19121 0.32032 -0.18912 C 0.32188 -0.18866 0.32362 -0.18797 0.32518 -0.18704 C 0.32744 -0.18588 0.32935 -0.18357 0.3316 -0.18264 C 0.33473 -0.18149 0.3382 -0.18149 0.34132 -0.18056 C 0.3533 -0.17662 0.36459 -0.17107 0.37657 -0.1676 C 0.40313 -0.16829 0.42935 -0.16829 0.45573 -0.16991 C 0.4665 -0.17061 0.48785 -0.17408 0.48785 -0.17385 C 0.50782 -0.18311 0.53056 -0.18311 0.54931 -0.19561 C 0.56094 -0.20324 0.57223 -0.21019 0.58316 -0.21922 C 0.58994 -0.22477 0.59393 -0.23172 0.60105 -0.23658 C 0.60261 -0.23866 0.60382 -0.24144 0.60573 -0.24306 C 0.60712 -0.24422 0.60921 -0.24375 0.6106 -0.24514 C 0.61216 -0.24676 0.6125 -0.24977 0.61389 -0.25162 C 0.62049 -0.26042 0.62691 -0.26783 0.63316 -0.27732 C 0.65209 -0.30602 0.6625 -0.34283 0.67518 -0.37639 C 0.6757 -0.37986 0.67587 -0.38357 0.67674 -0.38704 C 0.67744 -0.39005 0.67935 -0.3926 0.68004 -0.39561 C 0.68855 -0.43334 0.67466 -0.38611 0.6849 -0.41922 C 0.68542 -0.42292 0.68594 -0.42639 0.68646 -0.4301 C 0.68768 -0.43936 0.68976 -0.45811 0.68976 -0.45787 C 0.68907 -0.47686 0.69063 -0.50695 0.6816 -0.52477 C 0.67761 -0.54676 0.66459 -0.55695 0.64931 -0.56343 C 0.63994 -0.57292 0.63021 -0.58079 0.61875 -0.58496 C 0.61441 -0.58843 0.61007 -0.59213 0.60573 -0.59561 C 0.59653 -0.60324 0.58369 -0.60301 0.57362 -0.60857 C 0.55816 -0.61736 0.54132 -0.62153 0.525 -0.62801 C 0.51528 -0.63195 0.504 -0.63426 0.49428 -0.63866 C 0.49132 -0.64005 0.4882 -0.64236 0.4849 -0.64306 C 0.47327 -0.64561 0.46233 -0.64746 0.45105 -0.65162 C 0.42952 -0.65093 0.40799 -0.6507 0.38629 -0.64931 C 0.36893 -0.64815 0.35695 -0.63681 0.34132 -0.6301 C 0.33837 -0.62616 0.33455 -0.62315 0.3316 -0.61922 C 0.32709 -0.6132 0.32431 -0.60718 0.31875 -0.60209 C 0.30938 -0.58357 0.32205 -0.60672 0.3106 -0.59144 C 0.29914 -0.57616 0.3165 -0.59306 0.30261 -0.58056 C 0.2981 -0.57176 0.29289 -0.56274 0.28646 -0.55695 C 0.28264 -0.5419 0.28421 -0.54838 0.2816 -0.5375 C 0.28334 -0.53033 0.28646 -0.5213 0.28646 -0.51389 " pathEditMode="relative" rAng="0" ptsTypes="fffffffffffffffffffffffffffffffffffffffffffffffffffffA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49" y="-30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56 -0.01366 C -0.02101 -0.00625 -0.01302 0.0044 -0.00556 0.00787 C -0.00139 0.00995 0.00729 0.01227 0.00729 0.0125 C 0.01354 0.01759 0.01962 0.01828 0.02656 0.02083 C 0.03507 0.02407 0.04375 0.02916 0.05243 0.03148 C 0.06111 0.03379 0.06979 0.03518 0.0783 0.03796 C 0.09983 0.03657 0.11337 0.03472 0.13316 0.03148 C 0.14878 0.02639 0.16389 0.02176 0.17986 0.01875 C 0.20139 0.00393 0.16944 0.025 0.19444 0.01227 C 0.19618 0.01134 0.19739 0.00902 0.19913 0.00787 C 0.20573 0.00347 0.21319 -0.00185 0.22014 -0.00486 C 0.2217 -0.00625 0.22344 -0.00764 0.225 -0.00926 C 0.22726 -0.01135 0.22917 -0.01366 0.23142 -0.01574 C 0.23455 -0.01875 0.24114 -0.02431 0.24114 -0.02408 C 0.24739 -0.03658 0.24305 -0.02894 0.25573 -0.04584 C 0.26198 -0.05417 0.26458 -0.06829 0.27014 -0.07801 C 0.27205 -0.08797 0.2743 -0.09815 0.27656 -0.1081 C 0.27795 -0.11412 0.28142 -0.12547 0.28142 -0.12523 C 0.2809 -0.14121 0.28073 -0.15695 0.27986 -0.17269 C 0.27899 -0.18797 0.27066 -0.20209 0.26701 -0.21574 C 0.26649 -0.21783 0.26632 -0.22037 0.26528 -0.22223 C 0.2493 -0.24699 0.22552 -0.25301 0.20243 -0.2588 C 0.18212 -0.26389 0.16337 -0.2676 0.14271 -0.26945 C 0.10347 -0.27848 0.06302 -0.27084 0.02344 -0.26945 C -0.00938 -0.26111 -0.04236 -0.25417 -0.075 -0.24584 C -0.08941 -0.23588 -0.07205 -0.24676 -0.09115 -0.23935 C -0.10191 -0.23519 -0.10434 -0.23287 -0.11684 -0.23079 C -0.13281 -0.22014 -0.15261 -0.21644 -0.17014 -0.21366 C -0.17986 -0.20926 -0.18594 -0.20695 -0.19601 -0.20486 C -0.21354 -0.1956 -0.19288 -0.20556 -0.21684 -0.19861 C -0.22344 -0.19676 -0.22969 -0.19167 -0.23629 -0.18982 C -0.24271 -0.1882 -0.24931 -0.18773 -0.25556 -0.18565 C -0.25781 -0.18496 -0.2599 -0.18426 -0.26215 -0.18357 C -0.27066 -0.18426 -0.27934 -0.18449 -0.28785 -0.18565 C -0.29445 -0.18658 -0.30052 -0.1926 -0.30729 -0.19422 C -0.31042 -0.1963 -0.31945 -0.20232 -0.3217 -0.20486 C -0.33264 -0.21713 -0.33142 -0.21852 -0.33941 -0.23079 C -0.34688 -0.24213 -0.35451 -0.25209 -0.36042 -0.26528 C -0.36094 -0.26806 -0.36129 -0.27107 -0.36215 -0.27385 C -0.36302 -0.27685 -0.36458 -0.2794 -0.36528 -0.28241 C -0.36979 -0.30093 -0.37274 -0.31991 -0.37813 -0.3382 C -0.38247 -0.37014 -0.38316 -0.40949 -0.3717 -0.43935 C -0.36754 -0.4625 -0.37326 -0.43473 -0.36684 -0.4544 C -0.36129 -0.47107 -0.36181 -0.48218 -0.34913 -0.49306 C -0.34809 -0.49514 -0.3474 -0.49792 -0.34601 -0.49954 C -0.34306 -0.50301 -0.33629 -0.5081 -0.33629 -0.50787 C -0.32761 -0.50741 -0.3191 -0.50718 -0.31042 -0.50602 C -0.30504 -0.50533 -0.29601 -0.49537 -0.29601 -0.49514 C -0.28924 -0.48218 -0.28611 -0.46968 -0.28299 -0.4544 C -0.28351 -0.44445 -0.28333 -0.43426 -0.28472 -0.42431 C -0.28559 -0.41783 -0.28958 -0.41713 -0.29271 -0.41366 C -0.29445 -0.41181 -0.29757 -0.40718 -0.29757 -0.40695 " pathEditMode="relative" rAng="0" ptsTypes="fffffffffffffffffffffffffffffffffffffffffffffffffffA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1" y="-2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76 0.02454 C 0.03229 0.0338 0.02413 0.03102 0.0592 0.02662 C 0.08646 0.00857 0.1132 -0.01643 0.14306 -0.025 C 0.15399 -0.0324 0.16545 -0.03333 0.17535 -0.04004 C 0.18056 -0.04352 0.18629 -0.04676 0.19132 -0.05069 C 0.19757 -0.05555 0.20261 -0.06157 0.2092 -0.06574 C 0.2158 -0.07453 0.22326 -0.08102 0.23004 -0.08935 C 0.23802 -0.0993 0.24462 -0.11319 0.25434 -0.11944 C 0.26511 -0.13889 0.27691 -0.15694 0.2882 -0.17546 C 0.29479 -0.18634 0.3007 -0.20231 0.3092 -0.20995 C 0.31858 -0.22801 0.32274 -0.2412 0.33177 -0.25926 C 0.33386 -0.26365 0.3382 -0.27222 0.3382 -0.27199 C 0.34063 -0.28565 0.34392 -0.29815 0.34792 -0.31088 C 0.34948 -0.32106 0.3507 -0.32754 0.35434 -0.3368 C 0.35781 -0.36088 0.35833 -0.37615 0.3559 -0.40347 C 0.35556 -0.40717 0.35451 -0.41134 0.35261 -0.41412 C 0.35 -0.41782 0.34306 -0.42268 0.34306 -0.42245 C 0.31493 -0.4199 0.28854 -0.4081 0.26076 -0.40347 C 0.23073 -0.38912 0.19688 -0.38703 0.16563 -0.37986 C 0.14653 -0.37546 0.12986 -0.36389 0.11076 -0.36041 C 0.09861 -0.35208 0.07986 -0.34768 0.06563 -0.34537 C 0.05538 -0.34375 0.0349 -0.34097 0.0349 -0.34074 C -0.00469 -0.34352 0.00521 -0.33981 -0.01996 -0.35185 C -0.02708 -0.36643 -0.01788 -0.34907 -0.03125 -0.3669 C -0.03264 -0.36875 -0.03299 -0.37153 -0.03437 -0.37338 C -0.0368 -0.37662 -0.03976 -0.37916 -0.04253 -0.38194 C -0.04358 -0.38472 -0.0441 -0.38796 -0.04566 -0.39051 C -0.04687 -0.39259 -0.04948 -0.39282 -0.05052 -0.3949 C -0.05174 -0.39745 -0.05139 -0.40069 -0.05208 -0.40347 C -0.05312 -0.40787 -0.05434 -0.41203 -0.05538 -0.4162 C -0.05642 -0.4206 -0.05868 -0.42916 -0.05868 -0.42893 C -0.0592 -0.43634 -0.06024 -0.44352 -0.06024 -0.45069 C -0.06024 -0.46296 -0.05955 -0.47523 -0.05868 -0.48727 C -0.05712 -0.50856 -0.03837 -0.525 -0.02795 -0.53889 C -0.02153 -0.54745 -0.01389 -0.55879 -0.00538 -0.5625 C -0.00434 -0.56458 -0.00382 -0.56759 -0.00208 -0.56898 C 0.0007 -0.57129 0.00434 -0.57176 0.00747 -0.57338 C 0.01441 -0.57708 0.01979 -0.5831 0.02691 -0.58611 C 0.0316 -0.59236 0.0349 -0.59629 0.04132 -0.59907 C 0.04774 -0.59838 0.05434 -0.59791 0.06076 -0.59699 C 0.06997 -0.5956 0.07917 -0.58935 0.0882 -0.58611 C 0.09115 -0.58356 0.09514 -0.58287 0.09792 -0.57986 C 0.09948 -0.57824 0.09948 -0.575 0.10104 -0.57338 C 0.10382 -0.57037 0.10764 -0.56944 0.11076 -0.5669 C 0.11511 -0.5581 0.12188 -0.55115 0.12847 -0.54537 C 0.13368 -0.53472 0.13542 -0.53078 0.1382 -0.51944 C 0.1375 -0.50995 0.13976 -0.49259 0.13177 -0.48727 " pathEditMode="relative" rAng="0" ptsTypes="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19" y="-30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7.40741E-7 C -0.03404 -0.0088 -0.0632 -0.00972 -0.09827 -0.01273 C -0.09983 -0.01343 -0.1014 -0.01458 -0.10313 -0.01505 C -0.10678 -0.01597 -0.11077 -0.01574 -0.11442 -0.01713 C -0.11667 -0.01806 -0.11858 -0.02037 -0.12084 -0.02153 C -0.12657 -0.02477 -0.13282 -0.02523 -0.13872 -0.02801 C -0.14081 -0.03009 -0.14289 -0.03241 -0.14515 -0.03426 C -0.14671 -0.03542 -0.14862 -0.03518 -0.15001 -0.03657 C -0.15244 -0.03889 -0.15417 -0.04259 -0.15643 -0.04514 C -0.16442 -0.05417 -0.1731 -0.06319 -0.18056 -0.07315 C -0.18456 -0.07847 -0.18838 -0.08426 -0.19185 -0.09028 C -0.19654 -0.09838 -0.19601 -0.1044 -0.20157 -0.11181 C -0.19723 -0.1287 -0.19428 -0.13148 -0.1823 -0.13542 C -0.16754 -0.14537 -0.18542 -0.13449 -0.16442 -0.1419 C -0.16216 -0.14282 -0.16025 -0.14514 -0.15799 -0.14606 C -0.15487 -0.14722 -0.15157 -0.14768 -0.14827 -0.14838 C -0.13247 -0.1588 -0.14011 -0.15602 -0.1257 -0.15903 C -0.11424 -0.16528 -0.10417 -0.16597 -0.09185 -0.16759 C -0.07483 -0.17338 -0.08334 -0.1713 -0.06615 -0.17407 C -0.05539 -0.17778 -0.04463 -0.17893 -0.03386 -0.18264 C -0.02709 -0.18495 -0.01442 -0.19352 -0.01442 -0.19352 C -0.00886 -0.20509 -0.00209 -0.21806 0.00642 -0.22569 C 0.00885 -0.23032 0.01232 -0.23403 0.01458 -0.23866 C 0.0177 -0.24514 0.01874 -0.25718 0.021 -0.26435 C 0.02187 -0.27083 0.0243 -0.27708 0.0243 -0.2838 C 0.0243 -0.2912 0.02308 -0.30787 0.0177 -0.31389 C 0.01162 -0.32083 -0.01025 -0.32731 -0.01772 -0.32893 C -0.03143 -0.33657 -0.0606 -0.35185 -0.07414 -0.35255 C -0.10157 -0.35393 -0.129 -0.35417 -0.15643 -0.35486 C -0.16772 -0.35671 -0.17779 -0.36018 -0.18872 -0.36343 C -0.19931 -0.36643 -0.21094 -0.36806 -0.22084 -0.37407 C -0.23369 -0.38171 -0.24341 -0.39606 -0.25487 -0.40648 C -0.25938 -0.41551 -0.26529 -0.41759 -0.27084 -0.42569 C -0.27917 -0.43796 -0.28386 -0.45486 -0.29029 -0.46875 C -0.29567 -0.49282 -0.29202 -0.48403 -0.29827 -0.49676 C -0.30001 -0.51134 -0.30296 -0.52523 -0.30487 -0.53981 C -0.30417 -0.56273 -0.304 -0.61806 -0.29515 -0.64514 C -0.2941 -0.64838 -0.29167 -0.65069 -0.29029 -0.6537 C -0.2889 -0.65694 -0.28785 -0.66065 -0.28699 -0.66435 C -0.28629 -0.66713 -0.28647 -0.6706 -0.28542 -0.67315 C -0.28178 -0.68218 -0.27535 -0.69074 -0.26928 -0.69676 C -0.26511 -0.70532 -0.25956 -0.71042 -0.25313 -0.71597 C -0.2474 -0.72778 -0.25331 -0.71852 -0.24515 -0.72477 C -0.23803 -0.73009 -0.23195 -0.73773 -0.22414 -0.7419 C -0.21945 -0.74444 -0.21442 -0.74606 -0.20956 -0.74838 C -0.17292 -0.74699 -0.14029 -0.7456 -0.10487 -0.73981 C -0.09497 -0.73542 -0.08612 -0.7331 -0.0757 -0.73102 C -0.06841 -0.72616 -0.06112 -0.72292 -0.05313 -0.72037 C -0.05001 -0.71759 -0.04671 -0.71458 -0.04358 -0.71181 C -0.04202 -0.71042 -0.03872 -0.70741 -0.03872 -0.70741 C -0.02935 -0.68889 -0.04202 -0.71204 -0.03056 -0.69676 C -0.02917 -0.69491 -0.02865 -0.69213 -0.02744 -0.69028 C -0.02449 -0.68565 -0.01772 -0.67731 -0.01772 -0.67731 C -0.01719 -0.67523 -0.01719 -0.67268 -0.01615 -0.67083 C -0.01494 -0.66875 -0.01216 -0.66898 -0.01129 -0.66667 C -0.00904 -0.66065 -0.00956 -0.65347 -0.00799 -0.64722 C -0.00817 -0.64537 -0.01129 -0.62477 -0.01129 -0.61921 " pathEditMode="relative" ptsTypes="ffffffffffff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9 0.03356 C 0.01459 0.03773 -0.00087 0.03263 0.01302 0.04004 C 0.01615 0.04166 0.02275 0.04421 0.02275 0.04444 C 0.04358 0.06296 0.07465 0.0618 0.09861 0.06574 C 0.11806 0.06481 0.1382 0.06944 0.15504 0.05509 C 0.1625 0.0405 0.16615 0.02245 0.16962 0.00555 C 0.16823 -0.02755 0.1665 -0.06875 0.15174 -0.09769 C 0.13768 -0.16575 0.09479 -0.19931 0.04861 -0.22454 C 0.02518 -0.23727 0.05018 -0.22454 0.03247 -0.2375 C 0.02465 -0.24329 0.0191 -0.2426 0.0099 -0.24399 C -0.00035 -0.24723 -0.01041 -0.2507 -0.02083 -0.25255 C -0.0526 -0.25186 -0.10642 -0.25718 -0.14496 -0.24607 C -0.15173 -0.24422 -0.15764 -0.23959 -0.16441 -0.2375 C -0.1743 -0.23079 -0.16788 -0.2345 -0.18038 -0.22894 C -0.18194 -0.22825 -0.18524 -0.22662 -0.18524 -0.22639 C -0.18993 -0.22061 -0.19462 -0.21667 -0.19826 -0.2095 C -0.19739 -0.20301 -0.19809 -0.19514 -0.19496 -0.19005 C -0.19097 -0.18334 -0.17465 -0.17848 -0.1691 -0.17732 C -0.15833 -0.17153 -0.15399 -0.17061 -0.14166 -0.16875 C -0.12291 -0.16204 -0.10295 -0.15973 -0.08368 -0.15787 C -0.04045 -0.15926 -0.00798 -0.1588 0.0309 -0.17732 C 0.0382 -0.18473 0.04462 -0.19352 0.05174 -0.20093 C 0.06754 -0.2176 0.08507 -0.23033 0.10018 -0.24815 C 0.11025 -0.25996 0.1033 -0.25278 0.11146 -0.26551 C 0.12726 -0.28982 0.10886 -0.25996 0.12431 -0.28056 C 0.13056 -0.28889 0.1349 -0.297 0.14219 -0.30417 C 0.14584 -0.31436 0.15226 -0.32616 0.15834 -0.33426 C 0.16025 -0.34491 0.16302 -0.35116 0.16788 -0.35996 C 0.17101 -0.37246 0.17465 -0.38403 0.17761 -0.39653 C 0.18681 -0.48565 0.17847 -0.57825 0.12917 -0.64399 C 0.12275 -0.66181 0.13056 -0.64468 0.11962 -0.65672 C 0.11806 -0.65834 0.11771 -0.66135 0.11632 -0.6632 C 0.11493 -0.66505 0.11285 -0.66575 0.11146 -0.6676 C 0.10521 -0.67593 0.10365 -0.68311 0.09531 -0.68704 C 0.08507 -0.697 0.07222 -0.70093 0.0599 -0.70417 C 0.05712 -0.70487 0.05174 -0.70625 0.05174 -0.70602 C 0.0309 -0.70371 0.00886 -0.69862 -0.00955 -0.68473 C -0.01458 -0.68102 -0.0191 -0.67616 -0.02396 -0.672 C -0.02725 -0.66922 -0.03368 -0.6632 -0.03368 -0.66297 C -0.03837 -0.65394 -0.04357 -0.64653 -0.04826 -0.6375 C -0.05764 -0.59885 -0.05469 -0.60301 -0.05469 -0.54283 " pathEditMode="relative" rAng="0" ptsTypes="ffffffffffffffffffffffffffffffffffffffffA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4" y="-3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75 -0.00232 C 0.03941 0.00671 0.03819 0.00509 0.0309 0.00856 C 0.01267 0.00347 0.02014 0.00578 0.00833 0.00208 C 0.00364 -0.00116 -0.00174 -0.00278 -0.00625 -0.00648 C -0.01493 -0.01343 -0.01823 -0.02431 -0.02726 -0.03033 C -0.03264 -0.04028 -0.03837 -0.04931 -0.04497 -0.0581 C -0.05035 -0.07709 -0.05278 -0.09815 -0.05938 -0.11621 C -0.06076 -0.13889 -0.06302 -0.15996 -0.05938 -0.18287 C -0.05903 -0.18519 -0.04844 -0.19121 -0.04809 -0.19144 C -0.04479 -0.19398 -0.03854 -0.20023 -0.03854 -0.2 C -0.02188 -0.19861 -0.00764 -0.19537 0.00833 -0.19144 C 0.02621 -0.18704 0.0434 -0.17824 0.06146 -0.17431 C 0.07413 -0.16574 0.08819 -0.16366 0.10191 -0.15926 C 0.12222 -0.16065 0.13073 -0.15695 0.14531 -0.16991 C 0.14809 -0.18009 0.15104 -0.18982 0.15347 -0.20023 C 0.15295 -0.20672 0.15347 -0.21343 0.15191 -0.21945 C 0.1493 -0.22917 0.14549 -0.2294 0.14062 -0.23449 C 0.1243 -0.25162 0.10851 -0.26158 0.08733 -0.26459 C 0.07292 -0.27107 0.05868 -0.27593 0.04375 -0.27963 C 0.03333 -0.28218 0.02326 -0.2882 0.01319 -0.29259 C 0.01111 -0.29537 0.0092 -0.29884 0.0066 -0.30116 C 0.00521 -0.30255 0.0033 -0.30185 0.00191 -0.30324 C 0.00035 -0.30486 1.11111E-6 -0.30787 -0.00139 -0.30972 C -0.00382 -0.31297 -0.00695 -0.31505 -0.00938 -0.31829 C -0.01233 -0.32222 -0.01458 -0.32732 -0.01754 -0.33125 C -0.02101 -0.34051 -0.0257 -0.34653 -0.03038 -0.35486 C -0.03542 -0.37593 -0.04201 -0.39537 -0.04497 -0.41736 C -0.04445 -0.43889 -0.04427 -0.46042 -0.04323 -0.48195 C -0.04149 -0.51736 -0.00868 -0.53634 0.01319 -0.53982 C 0.02396 -0.53912 0.03455 -0.53889 0.04531 -0.53773 C 0.06476 -0.53588 0.0467 -0.53727 0.06146 -0.53125 C 0.07621 -0.52523 0.09184 -0.52269 0.10677 -0.51621 C 0.11267 -0.51111 0.11944 -0.50648 0.12604 -0.50324 C 0.12899 -0.49931 0.13281 -0.49653 0.13576 -0.49259 C 0.13906 -0.4882 0.14097 -0.48241 0.14375 -0.47755 C 0.14722 -0.46343 0.14271 -0.47963 0.15017 -0.4625 C 0.15069 -0.46134 0.15312 -0.45093 0.15347 -0.44954 C 0.15104 -0.43912 0.14705 -0.43195 0.14062 -0.42593 C 0.13299 -0.41111 0.13524 -0.41783 0.13246 -0.40648 C 0.13333 -0.40162 0.13576 -0.39445 0.13576 -0.38935 " pathEditMode="relative" rAng="0" ptsTypes="fffffffffffffffffffffffffffffffffffffffA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-26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3 -0.00278 C 0.05348 -0.01713 0.05851 -0.00208 0.05087 -0.01366 C 0.04896 -0.01667 0.04358 -0.02801 0.04115 -0.03287 C 0.03716 -0.0412 0.03577 -0.0537 0.03299 -0.06296 C 0.03021 -0.08194 0.02448 -0.10023 0.02171 -0.11898 C 0.01615 -0.15694 0.0132 -0.1956 0.00556 -0.23287 C 0.0033 -0.26667 0.00191 -0.30023 0.00087 -0.33403 C 0.00157 -0.36597 -0.00069 -0.41111 0.00556 -0.44583 C 0.0073 -0.46505 0.00782 -0.48495 0.01042 -0.50394 C 0.01129 -0.51065 0.01528 -0.52315 0.01528 -0.52292 C 0.01702 -0.5375 0.01841 -0.55116 0.02344 -0.56412 C 0.02518 -0.57338 0.02744 -0.57986 0.03143 -0.58773 C 0.03681 -0.61181 0.03316 -0.60301 0.03959 -0.61574 C 0.04358 -0.63218 0.04063 -0.625 0.04757 -0.63727 C 0.04879 -0.64213 0.04914 -0.64769 0.05087 -0.65232 C 0.05261 -0.65694 0.0573 -0.66528 0.0573 -0.66505 C 0.06042 -0.68241 0.05643 -0.66528 0.06372 -0.68241 C 0.06459 -0.68449 0.06459 -0.68681 0.06528 -0.68889 C 0.06615 -0.6919 0.06737 -0.69468 0.06858 -0.69745 C 0.07396 -0.70949 0.07709 -0.71273 0.08473 -0.72107 C 0.09115 -0.72801 0.09254 -0.73148 0.10087 -0.73403 C 0.13125 -0.73194 0.12848 -0.73218 0.15087 -0.72315 C 0.16007 -0.71944 0.16181 -0.72315 0.17171 -0.71458 C 0.17709 -0.70995 0.18108 -0.70417 0.18629 -0.69954 C 0.18733 -0.69745 0.1882 -0.69491 0.18959 -0.69306 C 0.19098 -0.6912 0.19306 -0.69074 0.19428 -0.68889 C 0.19688 -0.68495 0.20087 -0.67593 0.20087 -0.67569 C 0.20365 -0.66088 0.20608 -0.64583 0.20886 -0.63079 C 0.20782 -0.58889 0.20764 -0.57292 0.20087 -0.53819 C 0.19914 -0.52894 0.19705 -0.52245 0.19601 -0.5125 C 0.19393 -0.49236 0.18941 -0.49306 0.19601 -0.49306 " pathEditMode="relative" rAng="0" ptsTypes="ffffffffffffffffffffffffffffffA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70" y="-36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96 -0.01968 C 0.04114 -0.02523 0.04531 -0.04583 0.05468 -0.0625 C 0.05573 -0.0669 0.0559 -0.07176 0.05781 -0.07546 C 0.05989 -0.07986 0.06423 -0.08843 0.06423 -0.08819 C 0.06632 -0.09838 0.06927 -0.10625 0.07066 -0.11644 C 0.07014 -0.13218 0.071 -0.14815 0.06909 -0.16366 C 0.06823 -0.16991 0.06475 -0.175 0.06267 -0.18079 C 0.05399 -0.2037 0.03958 -0.2088 0.02239 -0.21319 C 0.01423 -0.2125 0.00607 -0.21227 -0.00191 -0.21111 C -0.00573 -0.21042 -0.00938 -0.20787 -0.0132 -0.20671 C -0.02639 -0.20301 -0.04063 -0.19745 -0.05347 -0.19167 C -0.06216 -0.18773 -0.0691 -0.18032 -0.07761 -0.17662 C -0.08455 -0.16736 -0.09202 -0.15995 -0.10018 -0.15301 C -0.10625 -0.1412 -0.11528 -0.13287 -0.12275 -0.12292 C -0.12604 -0.11852 -0.12761 -0.11227 -0.13091 -0.10787 C -0.13229 -0.10602 -0.13438 -0.10532 -0.13577 -0.10347 C -0.13907 -0.09931 -0.14271 -0.0956 -0.14532 -0.09051 C -0.14757 -0.08634 -0.15191 -0.07778 -0.15191 -0.07755 C -0.15382 -0.06968 -0.15469 -0.06319 -0.15834 -0.05625 C -0.16163 -0.03773 -0.1625 -0.02431 -0.15834 -0.00463 C -0.15764 -0.00162 -0.15782 0.00162 -0.1566 0.00417 C -0.14896 0.02083 -0.14184 0.02801 -0.13247 0.04051 C -0.12639 0.04861 -0.12309 0.06042 -0.11476 0.06435 C -0.10868 0.07639 -0.09896 0.08495 -0.09063 0.09444 C -0.06528 0.12361 -0.02969 0.14306 0.00295 0.15255 C 0.0125 0.1588 0.02326 0.16088 0.03368 0.16319 C 0.06562 0.16157 0.07048 0.16435 0.0934 0.15463 C 0.10503 0.14375 0.08941 0.15718 0.10625 0.14815 C 0.11857 0.14167 0.11041 0.14352 0.11909 0.13519 C 0.12205 0.13241 0.12691 0.13032 0.13038 0.1287 C 0.1342 0.12361 0.13784 0.11875 0.14166 0.11366 C 0.14323 0.11157 0.14653 0.10718 0.14653 0.10741 C 0.14826 0.10023 0.15468 0.08796 0.15468 0.08819 C 0.15573 0.08333 0.15833 0.07963 0.15937 0.075 C 0.1618 0.06343 0.16423 0.04468 0.16597 0.03194 C 0.16875 -0.01111 0.16875 0.00116 0.16597 -0.06481 C 0.16562 -0.07153 0.16111 -0.08403 0.16111 -0.0838 C 0.15937 -0.09838 0.15607 -0.11644 0.14809 -0.12708 C 0.12847 -0.18079 0.07552 -0.20718 0.03524 -0.22384 C 0.0217 -0.2294 0.01024 -0.23542 -0.00347 -0.23889 C -0.00608 -0.23958 -0.00886 -0.24051 -0.01146 -0.2412 C -0.01684 -0.24259 -0.02761 -0.24537 -0.02761 -0.24514 C -0.04913 -0.24468 -0.07066 -0.24468 -0.09219 -0.24329 C -0.10955 -0.24213 -0.13073 -0.22917 -0.14705 -0.22176 C -0.16111 -0.20764 -0.17622 -0.19491 -0.19063 -0.18079 C -0.19722 -0.17431 -0.20226 -0.16481 -0.2099 -0.16157 C -0.21615 -0.14954 -0.23143 -0.13866 -0.24063 -0.12917 C -0.24601 -0.12361 -0.25122 -0.11782 -0.2566 -0.11204 C -0.25886 -0.10949 -0.26233 -0.10995 -0.26476 -0.10787 C -0.27691 -0.09769 -0.28594 -0.08681 -0.29861 -0.07778 C -0.30782 -0.07106 -0.31424 -0.06157 -0.32448 -0.05833 C -0.35556 -0.03032 -0.40504 -0.03333 -0.44063 -0.02824 C -0.46233 -0.02986 -0.4724 -0.03079 -0.49063 -0.0412 C -0.50677 -0.05046 -0.4875 -0.04097 -0.50347 -0.04745 C -0.50677 -0.04884 -0.5132 -0.05185 -0.5132 -0.05162 C -0.51997 -0.0581 -0.52813 -0.06088 -0.53577 -0.06481 C -0.54167 -0.06782 -0.54584 -0.07292 -0.55191 -0.07546 C -0.55347 -0.07685 -0.55521 -0.07824 -0.5566 -0.07986 C -0.55834 -0.08194 -0.55972 -0.08449 -0.56146 -0.08634 C -0.56459 -0.08958 -0.57118 -0.09491 -0.57118 -0.09468 C -0.58056 -0.11343 -0.56511 -0.08472 -0.58403 -0.10995 C -0.58733 -0.11435 -0.59045 -0.11852 -0.59375 -0.12292 C -0.59532 -0.125 -0.59861 -0.12917 -0.59861 -0.12894 C -0.60365 -0.15 -0.59549 -0.12083 -0.60504 -0.14005 C -0.60625 -0.14259 -0.60886 -0.15764 -0.6099 -0.16157 C -0.60938 -0.17292 -0.6092 -0.18449 -0.60834 -0.19583 C -0.60782 -0.20208 -0.60538 -0.20347 -0.60347 -0.2088 C -0.59688 -0.22708 -0.58802 -0.24537 -0.57275 -0.25185 C -0.56806 -0.2581 -0.56372 -0.2625 -0.5566 -0.2625 " pathEditMode="relative" rAng="0" ptsTypes="ffffffffffffffffffffffff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62" y="-2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0 C -0.0092 -0.03773 0.00226 -0.07778 -0.01129 -0.11412 C -0.01181 -0.11759 -0.01146 -0.12176 -0.01285 -0.12477 C -0.01424 -0.12778 -0.01719 -0.12894 -0.01927 -0.13125 C -0.02708 -0.14028 -0.02778 -0.14167 -0.03872 -0.14421 C -0.06389 -0.14259 -0.06945 -0.1419 -0.08872 -0.13565 C -0.10208 -0.12662 -0.11684 -0.12292 -0.13056 -0.11412 C -0.13507 -0.10602 -0.13698 -0.09931 -0.14028 -0.09028 C -0.1408 -0.0875 -0.14097 -0.08449 -0.14201 -0.08171 C -0.14254 -0.0794 -0.14445 -0.07778 -0.14514 -0.07523 C -0.14774 -0.06597 -0.14879 -0.05671 -0.15156 -0.04745 C -0.15313 -0.03056 -0.15451 -0.01227 -0.15799 0.00417 C -0.15955 0.01134 -0.16632 0.02361 -0.16632 0.02384 C -0.1691 0.03565 -0.17639 0.04537 -0.18542 0.04931 C -0.20399 0.04722 -0.2066 0.04398 -0.22257 0.03866 C -0.22986 0.03171 -0.2382 0.025 -0.24531 0.01713 C -0.25174 0.00972 -0.25764 0.00185 -0.26441 -0.0044 C -0.26649 -0.00903 -0.27083 -0.01806 -0.27257 -0.02361 C -0.27379 -0.02778 -0.2757 -0.03657 -0.2757 -0.03634 C -0.27882 -0.06227 -0.27917 -0.07361 -0.27761 -0.10324 C -0.27726 -0.10833 -0.27656 -0.11343 -0.2757 -0.11829 C -0.27517 -0.12269 -0.27257 -0.13125 -0.27257 -0.13102 C -0.27205 -0.13634 -0.27083 -0.1412 -0.27083 -0.1463 C -0.27083 -0.16273 -0.27153 -0.1794 -0.27257 -0.19583 C -0.27361 -0.21181 -0.29427 -0.21319 -0.30313 -0.21505 C -0.31823 -0.21435 -0.33333 -0.21551 -0.34826 -0.21296 C -0.35833 -0.21134 -0.36771 -0.2044 -0.37743 -0.20231 C -0.38976 -0.19653 -0.40208 -0.19259 -0.41285 -0.18287 C -0.41927 -0.1706 -0.4224 -0.16134 -0.42743 -0.14838 C -0.43212 -0.1169 -0.43004 -0.08588 -0.42743 -0.05394 C -0.42517 -0.02639 -0.42413 0.00162 -0.41771 0.02801 C -0.41875 0.06111 -0.41163 0.08125 -0.43542 0.08819 C -0.44028 0.08958 -0.44514 0.08958 -0.45 0.09028 C -0.46163 0.0956 -0.47361 0.09699 -0.48542 0.10093 C -0.50295 0.10023 -0.53472 0.10856 -0.55 0.08588 C -0.56701 0.06134 -0.55295 0.07477 -0.56441 0.06435 C -0.57101 0.04792 -0.56632 0.05833 -0.57899 0.03426 C -0.58507 0.02269 -0.58785 0.00718 -0.59028 -0.00648 C -0.59288 -0.03889 -0.58906 -0.07222 -0.5967 -0.10324 C -0.59913 -0.11204 -0.59844 -0.11898 -0.60486 -0.12477 C -0.60677 -0.12639 -0.61701 -0.12894 -0.61771 -0.12917 C -0.6474 -0.12685 -0.6474 -0.12917 -0.66927 -0.11412 C -0.67622 -0.10949 -0.68472 -0.10463 -0.69028 -0.09676 C -0.69983 -0.08287 -0.70712 -0.06759 -0.71441 -0.05162 C -0.71545 -0.04954 -0.71788 -0.04907 -0.71927 -0.04745 C -0.72153 -0.04468 -0.72361 -0.04167 -0.7257 -0.03866 C -0.73177 -0.02963 -0.73802 -0.01458 -0.7467 -0.01088 C -0.75174 -0.00417 -0.7559 0.00116 -0.76302 0.00417 C -0.76615 0.00556 -0.77257 0.00856 -0.77257 0.0088 C -0.77691 0.00787 -0.78125 0.00833 -0.78542 0.00648 C -0.79445 0.00255 -0.79011 0.00093 -0.79358 -0.00648 C -0.80556 -0.03194 -0.81111 -0.04005 -0.81441 -0.07106 C -0.81337 -0.11435 -0.81389 -0.16597 -0.79826 -0.20648 C -0.79774 -0.21019 -0.79792 -0.21412 -0.7967 -0.21736 C -0.79566 -0.22014 -0.79323 -0.2213 -0.79184 -0.22361 C -0.78646 -0.23194 -0.78368 -0.23727 -0.7757 -0.24097 C -0.77413 -0.24306 -0.77292 -0.24606 -0.77083 -0.24745 C -0.76788 -0.24954 -0.76129 -0.25162 -0.76129 -0.25139 C -0.74965 -0.24676 -0.76372 -0.2537 -0.75156 -0.24306 C -0.74879 -0.24051 -0.74514 -0.24028 -0.74184 -0.23866 C -0.73125 -0.2412 -0.73229 -0.23657 -0.73229 -0.24514 " pathEditMode="relative" rAng="0" ptsTypes="ffffffffffffffff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608" y="-7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11111E-6 C -0.00434 0.00856 -0.0066 0.00717 -0.01285 0.01296 C -0.01875 0.01227 -0.02483 0.01227 -0.03073 0.01088 C -0.0349 0.00972 -0.04583 -0.01042 -0.04844 -0.01505 C -0.05139 -0.03125 -0.05746 -0.04537 -0.06285 -0.06019 C -0.06389 -0.06273 -0.06389 -0.06597 -0.06458 -0.06875 C -0.06562 -0.07315 -0.06771 -0.08171 -0.06771 -0.08171 C -0.06615 -0.10486 -0.06649 -0.11991 -0.05156 -0.13333 C -0.03576 -0.16597 0.02309 -0.13611 0.05156 -0.12685 C 0.05781 -0.12107 0.06441 -0.12107 0.07101 -0.1162 C 0.07726 -0.11158 0.08385 -0.10278 0.09028 -0.09884 C 0.10486 -0.09005 0.1217 -0.08912 0.13715 -0.08611 C 0.14635 -0.08426 0.15538 -0.08148 0.16458 -0.07963 C 0.22083 -0.08218 0.19583 -0.07732 0.22587 -0.09028 C 0.23073 -0.09468 0.23611 -0.09792 0.24028 -0.10324 C 0.24306 -0.10671 0.24549 -0.11088 0.24844 -0.11389 C 0.26215 -0.12801 0.2474 -0.10602 0.26129 -0.12685 C 0.28681 -0.16505 0.25816 -0.12176 0.27257 -0.14838 C 0.28351 -0.16875 0.27049 -0.13241 0.28542 -0.17199 C 0.2875 -0.17778 0.28993 -0.18333 0.29184 -0.18912 C 0.29462 -0.19769 0.3 -0.21505 0.3 -0.21505 C 0.30313 -0.24051 0.30833 -0.26574 0.31458 -0.29028 C 0.31875 -0.32477 0.31719 -0.30741 0.31927 -0.3419 C 0.31858 -0.38009 0.32257 -0.46991 0.3 -0.50972 C 0.29514 -0.53009 0.26354 -0.53565 0.25 -0.5375 C 0.21945 -0.53588 0.21458 -0.53542 0.19184 -0.52894 C 0.18247 -0.5206 0.19254 -0.52847 0.17899 -0.52245 C 0.1724 -0.51945 0.16632 -0.51458 0.15972 -0.51181 C 0.15174 -0.50486 0.14445 -0.49653 0.13542 -0.49236 C 0.12865 -0.48333 0.12083 -0.46945 0.11285 -0.46227 C 0.11059 -0.44954 0.1059 -0.44051 0.1 -0.43009 C 0.09618 -0.41505 0.09774 -0.42153 0.09514 -0.41065 C 0.09566 -0.39283 0.09583 -0.37477 0.0967 -0.35695 C 0.09705 -0.35093 0.10035 -0.33843 0.10156 -0.33333 C 0.10208 -0.33125 0.1033 -0.32685 0.1033 -0.32685 C 0.10504 -0.3125 0.10573 -0.31528 0.1033 -0.30116 C 0.10243 -0.29653 0.09844 -0.2882 0.09844 -0.2882 " pathEditMode="relative" ptsTypes="ffffffffffffffffffffffffffffffffffffA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2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261</TotalTime>
  <Words>364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Liška obecná (Vulpes vulpes)</vt:lpstr>
      <vt:lpstr>Život lišky :</vt:lpstr>
      <vt:lpstr>Liška a člověk :</vt:lpstr>
      <vt:lpstr>Doplň věty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26</cp:revision>
  <dcterms:created xsi:type="dcterms:W3CDTF">2013-02-10T09:33:26Z</dcterms:created>
  <dcterms:modified xsi:type="dcterms:W3CDTF">2013-02-16T20:46:09Z</dcterms:modified>
</cp:coreProperties>
</file>