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8" r:id="rId2"/>
    <p:sldId id="264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90" d="100"/>
          <a:sy n="90" d="100"/>
        </p:scale>
        <p:origin x="-816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VY_32_INOVACE_12_MATEMATIKA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Násobilka 6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44561" custLinFactNeighborX="343" custLinFactNeighborY="-45702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8691F7-E2CD-4199-9CDF-490F4466EA20}" type="presOf" srcId="{B651F6E3-6281-48DB-9319-2AEAFDAE7572}" destId="{6BB5E863-4638-4E1D-BFDE-399D028AC4ED}" srcOrd="1" destOrd="0" presId="urn:microsoft.com/office/officeart/2005/8/layout/target3"/>
    <dgm:cxn modelId="{CA54073F-CF08-4257-AD2D-CAABD96273A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4361CC6-AF3E-4C15-9BB8-79C2D6EFD22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3044E7-147D-45EE-B6F5-2934BC232664}" type="presOf" srcId="{4C35D32F-0EAB-4CD7-82EE-45574DC2A586}" destId="{8BEBB6EC-1DAA-4CAC-8A25-BC0FCBD5DBD5}" srcOrd="0" destOrd="0" presId="urn:microsoft.com/office/officeart/2005/8/layout/target3"/>
    <dgm:cxn modelId="{D6022C17-7D88-4FA0-8AAE-ACB56292B694}" type="presOf" srcId="{D8197B8C-B260-4A16-BDF4-0947B075E274}" destId="{25B08C86-7E15-44DC-BE7F-FFB55DD49D12}" srcOrd="0" destOrd="0" presId="urn:microsoft.com/office/officeart/2005/8/layout/target3"/>
    <dgm:cxn modelId="{EC1FEE7D-AFA2-41D6-89E7-B32A8BA72FA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E9D560E-9602-43D1-8152-C8D87C736EC0}" type="presOf" srcId="{D1D4F407-5343-4D3F-B5B9-D407B03CAEB4}" destId="{AED2198E-93D5-4001-81B4-73124B309672}" srcOrd="1" destOrd="0" presId="urn:microsoft.com/office/officeart/2005/8/layout/target3"/>
    <dgm:cxn modelId="{7428EFB7-0C66-463A-8121-4E27A144D6D4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42929CE-3E45-48AB-B338-7E864809CCE4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45A7E20-2AC6-4F35-AFD3-7318A9ACB274}" type="presOf" srcId="{4C35D32F-0EAB-4CD7-82EE-45574DC2A586}" destId="{890E4F0B-2866-4A3F-A3C7-2A14B1797930}" srcOrd="1" destOrd="0" presId="urn:microsoft.com/office/officeart/2005/8/layout/target3"/>
    <dgm:cxn modelId="{FE0EC6DC-40D2-4E22-AE39-41686D15F4CE}" type="presOf" srcId="{D1D4F407-5343-4D3F-B5B9-D407B03CAEB4}" destId="{D005CE8C-CC26-4C3E-AC11-E15060ECD759}" srcOrd="0" destOrd="0" presId="urn:microsoft.com/office/officeart/2005/8/layout/target3"/>
    <dgm:cxn modelId="{2490C43A-4177-4F61-B0A0-E7DA7EC75FF4}" type="presParOf" srcId="{333A1088-737F-45CB-B68E-254E46348037}" destId="{F5ABB229-8D3B-4694-996A-96F23CF14429}" srcOrd="0" destOrd="0" presId="urn:microsoft.com/office/officeart/2005/8/layout/target3"/>
    <dgm:cxn modelId="{F8A2A520-0CC0-47B7-8FBB-7CEB7B70B974}" type="presParOf" srcId="{333A1088-737F-45CB-B68E-254E46348037}" destId="{F41139FD-01EE-4571-8B17-4FB00FC51163}" srcOrd="1" destOrd="0" presId="urn:microsoft.com/office/officeart/2005/8/layout/target3"/>
    <dgm:cxn modelId="{84CB34EB-BA65-430D-B9AA-57C1B0BB8BCB}" type="presParOf" srcId="{333A1088-737F-45CB-B68E-254E46348037}" destId="{D005CE8C-CC26-4C3E-AC11-E15060ECD759}" srcOrd="2" destOrd="0" presId="urn:microsoft.com/office/officeart/2005/8/layout/target3"/>
    <dgm:cxn modelId="{B7735FE4-CD98-4DA5-856A-6C4BC16F88F0}" type="presParOf" srcId="{333A1088-737F-45CB-B68E-254E46348037}" destId="{2C702D82-9B77-49B7-9568-BB8EB47C3372}" srcOrd="3" destOrd="0" presId="urn:microsoft.com/office/officeart/2005/8/layout/target3"/>
    <dgm:cxn modelId="{EF26AD54-F26F-458F-A1D0-FAF5613E9B6F}" type="presParOf" srcId="{333A1088-737F-45CB-B68E-254E46348037}" destId="{A52A0455-90FF-4808-ABD0-F02540D31D5A}" srcOrd="4" destOrd="0" presId="urn:microsoft.com/office/officeart/2005/8/layout/target3"/>
    <dgm:cxn modelId="{7FC6261C-9814-4FE5-8154-72872FF4404D}" type="presParOf" srcId="{333A1088-737F-45CB-B68E-254E46348037}" destId="{6140AFEC-043D-4C43-A2F9-D0F5331DF3A3}" srcOrd="5" destOrd="0" presId="urn:microsoft.com/office/officeart/2005/8/layout/target3"/>
    <dgm:cxn modelId="{63669AF4-1DEF-449A-BDFB-2CA5E9AA8B9B}" type="presParOf" srcId="{333A1088-737F-45CB-B68E-254E46348037}" destId="{9358AC05-5D7D-4327-9F80-1AD486AEA664}" srcOrd="6" destOrd="0" presId="urn:microsoft.com/office/officeart/2005/8/layout/target3"/>
    <dgm:cxn modelId="{6D41262D-9175-4473-87EB-77A6FD7CD057}" type="presParOf" srcId="{333A1088-737F-45CB-B68E-254E46348037}" destId="{313FC574-E1CD-4FB4-B054-0B805CE0447D}" srcOrd="7" destOrd="0" presId="urn:microsoft.com/office/officeart/2005/8/layout/target3"/>
    <dgm:cxn modelId="{823A848B-B086-4824-B9E2-5DFA7DBFBCCE}" type="presParOf" srcId="{333A1088-737F-45CB-B68E-254E46348037}" destId="{619D679B-A015-4ECF-8348-D1034C574F40}" srcOrd="8" destOrd="0" presId="urn:microsoft.com/office/officeart/2005/8/layout/target3"/>
    <dgm:cxn modelId="{CE4DF2FD-543C-41CE-B192-6D785C47C9D4}" type="presParOf" srcId="{333A1088-737F-45CB-B68E-254E46348037}" destId="{322283A8-4A27-4CDA-BAE3-F381106A9174}" srcOrd="9" destOrd="0" presId="urn:microsoft.com/office/officeart/2005/8/layout/target3"/>
    <dgm:cxn modelId="{B9445437-01F8-4D60-9518-9482AC3E4E9C}" type="presParOf" srcId="{333A1088-737F-45CB-B68E-254E46348037}" destId="{FFC9F71D-1B4F-4AD9-A4A6-86ADEFC8AF5C}" srcOrd="10" destOrd="0" presId="urn:microsoft.com/office/officeart/2005/8/layout/target3"/>
    <dgm:cxn modelId="{70DEEE11-A86A-47C6-BCB2-10368806BDF4}" type="presParOf" srcId="{333A1088-737F-45CB-B68E-254E46348037}" destId="{25B08C86-7E15-44DC-BE7F-FFB55DD49D12}" srcOrd="11" destOrd="0" presId="urn:microsoft.com/office/officeart/2005/8/layout/target3"/>
    <dgm:cxn modelId="{7CFE298D-5F9F-4333-A010-6F560E71D666}" type="presParOf" srcId="{333A1088-737F-45CB-B68E-254E46348037}" destId="{76644BE8-9D7C-4C09-B250-3D10AF48CBB7}" srcOrd="12" destOrd="0" presId="urn:microsoft.com/office/officeart/2005/8/layout/target3"/>
    <dgm:cxn modelId="{C03E43C8-1FAF-46DF-8B6F-9371D40BA9B4}" type="presParOf" srcId="{333A1088-737F-45CB-B68E-254E46348037}" destId="{EE85B701-7295-41C0-BA7A-34D3756A2AE6}" srcOrd="13" destOrd="0" presId="urn:microsoft.com/office/officeart/2005/8/layout/target3"/>
    <dgm:cxn modelId="{CD7F3BC8-267F-4A9C-BD6E-9B6668917FAD}" type="presParOf" srcId="{333A1088-737F-45CB-B68E-254E46348037}" destId="{8BEBB6EC-1DAA-4CAC-8A25-BC0FCBD5DBD5}" srcOrd="14" destOrd="0" presId="urn:microsoft.com/office/officeart/2005/8/layout/target3"/>
    <dgm:cxn modelId="{A54E8ACA-7CD5-4289-84B9-378E087639C4}" type="presParOf" srcId="{333A1088-737F-45CB-B68E-254E46348037}" destId="{AED2198E-93D5-4001-81B4-73124B309672}" srcOrd="15" destOrd="0" presId="urn:microsoft.com/office/officeart/2005/8/layout/target3"/>
    <dgm:cxn modelId="{D0D11113-8D83-4FCA-8451-21178B5D7D48}" type="presParOf" srcId="{333A1088-737F-45CB-B68E-254E46348037}" destId="{2BE915AB-18AA-4053-B92C-3BFC9ED204BB}" srcOrd="16" destOrd="0" presId="urn:microsoft.com/office/officeart/2005/8/layout/target3"/>
    <dgm:cxn modelId="{34DB6ADC-52BC-4175-91C8-78704E3A1EE3}" type="presParOf" srcId="{333A1088-737F-45CB-B68E-254E46348037}" destId="{6BB5E863-4638-4E1D-BFDE-399D028AC4ED}" srcOrd="17" destOrd="0" presId="urn:microsoft.com/office/officeart/2005/8/layout/target3"/>
    <dgm:cxn modelId="{2BC5B132-909C-45F2-8075-B2274CE873AC}" type="presParOf" srcId="{333A1088-737F-45CB-B68E-254E46348037}" destId="{5A5FFA88-C948-4069-8E93-59FA12366E83}" srcOrd="18" destOrd="0" presId="urn:microsoft.com/office/officeart/2005/8/layout/target3"/>
    <dgm:cxn modelId="{021F775C-B4F7-43AF-921B-5646360CE3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3257" y="0"/>
          <a:ext cx="6120680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škola a Mateřská škola Halže, příspěvková organizace</a:t>
          </a:r>
          <a:endParaRPr lang="cs-CZ" sz="2000" kern="1200" dirty="0"/>
        </a:p>
      </dsp:txBody>
      <dsp:txXfrm>
        <a:off x="1713257" y="0"/>
        <a:ext cx="6120680" cy="553021"/>
      </dsp:txXfrm>
    </dsp:sp>
    <dsp:sp modelId="{A52A0455-90FF-4808-ABD0-F02540D31D5A}">
      <dsp:nvSpPr>
        <dsp:cNvPr id="0" name=""/>
        <dsp:cNvSpPr/>
      </dsp:nvSpPr>
      <dsp:spPr>
        <a:xfrm>
          <a:off x="293073" y="586142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120680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Světlana Havránková</a:t>
          </a:r>
          <a:endParaRPr lang="cs-CZ" sz="2000" kern="1200" dirty="0"/>
        </a:p>
      </dsp:txBody>
      <dsp:txXfrm>
        <a:off x="1728192" y="553021"/>
        <a:ext cx="6120680" cy="553021"/>
      </dsp:txXfrm>
    </dsp:sp>
    <dsp:sp modelId="{313FC574-E1CD-4FB4-B054-0B805CE0447D}">
      <dsp:nvSpPr>
        <dsp:cNvPr id="0" name=""/>
        <dsp:cNvSpPr/>
      </dsp:nvSpPr>
      <dsp:spPr>
        <a:xfrm>
          <a:off x="683842" y="1074589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998380"/>
          <a:ext cx="6120680" cy="2220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VY_32_INOVACE_12_MATEMATIKA</a:t>
          </a:r>
          <a:endParaRPr lang="cs-CZ" sz="2000" kern="1200" dirty="0"/>
        </a:p>
      </dsp:txBody>
      <dsp:txXfrm>
        <a:off x="1728192" y="998380"/>
        <a:ext cx="6120680" cy="6124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429092"/>
          <a:ext cx="6120680" cy="5698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Násobilka 6</a:t>
          </a:r>
          <a:endParaRPr lang="cs-CZ" sz="2000" kern="1200" dirty="0"/>
        </a:p>
      </dsp:txBody>
      <dsp:txXfrm>
        <a:off x="1728192" y="1429092"/>
        <a:ext cx="6120680" cy="246431"/>
      </dsp:txXfrm>
    </dsp:sp>
    <dsp:sp modelId="{EE85B701-7295-41C0-BA7A-34D3756A2AE6}">
      <dsp:nvSpPr>
        <dsp:cNvPr id="0" name=""/>
        <dsp:cNvSpPr/>
      </dsp:nvSpPr>
      <dsp:spPr>
        <a:xfrm>
          <a:off x="1451681" y="2212085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1848933"/>
          <a:ext cx="6120680" cy="4047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CZ.1.07/1.4.00/21.3551</a:t>
          </a:r>
          <a:endParaRPr lang="cs-CZ" sz="2000" kern="1200" dirty="0"/>
        </a:p>
      </dsp:txBody>
      <dsp:txXfrm>
        <a:off x="1728192" y="1848933"/>
        <a:ext cx="6120680" cy="404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0C6EAB-2177-42D5-A8DC-62E73F46A50D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E89BD0-4AFF-41F2-B03F-78ABA2932B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347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75FA0BA-E40A-4DF6-993A-9A4DCB2D81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12BA8E-B8B4-48C8-BAAB-A7F7473E98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9359902"/>
              </p:ext>
            </p:extLst>
          </p:nvPr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632921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8355" y="4688269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je určena pro žáky 3. ročníku, je zaměřena na            procvičování učiva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násobilky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čísla 6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79912" y="4120644"/>
            <a:ext cx="194421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b="1" dirty="0" smtClean="0"/>
              <a:t>ANOTACE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85479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havrankova\AppData\Local\Microsoft\Windows\Temporary Internet Files\Content.IE5\201II50N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618" y="1412776"/>
            <a:ext cx="3940121" cy="483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33265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Z hromádky vyber jablíčka s násobky 6.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5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444" y="5863266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48" y="5855402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745" y="5863266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29" y="5264136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020" y="5264023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716" y="5253472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955543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217" y="5894144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3535" y="5264023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584" y="5264023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shavrankova\AppData\Local\Microsoft\Windows\Temporary Internet Files\Content.IE5\201II50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264136"/>
            <a:ext cx="848728" cy="84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54085" y="5579696"/>
            <a:ext cx="59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72401" y="6195241"/>
            <a:ext cx="429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05412" y="5577299"/>
            <a:ext cx="59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80776" y="5577299"/>
            <a:ext cx="434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6927" y="6195241"/>
            <a:ext cx="424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73194" y="5577299"/>
            <a:ext cx="43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19088" y="6133842"/>
            <a:ext cx="424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23898" y="5586211"/>
            <a:ext cx="424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24784" y="6195241"/>
            <a:ext cx="590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43766" y="5577299"/>
            <a:ext cx="424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43510" y="6304844"/>
            <a:ext cx="546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536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0.2757 -0.50208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85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5185E-6 L 0.30781 -0.245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L 0.0993 -0.5483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65" y="-2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85185E-6 L -0.15035 -0.1719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17" y="-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40741E-7 L 0.1283 -0.49954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2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-0.11823 -0.4409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20" y="-2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07407E-6 L -0.1882 -0.3777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10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265" y="1338749"/>
            <a:ext cx="9144000" cy="551723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  48                54                    18                    24                    30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8.6               9.6                    3.6                  4.6                   5.6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   12                36                    42                     6                    60   </a:t>
            </a:r>
          </a:p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2.6                6.6                  7.6                   1.6                 10.6   </a:t>
            </a:r>
            <a:r>
              <a:rPr lang="cs-CZ" dirty="0" smtClean="0"/>
              <a:t>                  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latin typeface="Comic Sans MS" pitchFamily="66" charset="0"/>
              </a:rPr>
              <a:t>Utvoř příklady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(v oboru násobilky 6)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  k následujícím součinům.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0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01" y="2596363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629" y="4437111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37111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37111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92506"/>
            <a:ext cx="1602074" cy="1529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01" y="4437112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629" y="2596363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96363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96363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673" y="2596363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96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latin typeface="Comic Sans MS" pitchFamily="66" charset="0"/>
              </a:rPr>
              <a:t>Utvoř příklady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(v oboru násobilky 6)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>
                <a:latin typeface="Comic Sans MS" pitchFamily="66" charset="0"/>
              </a:rPr>
              <a:t>k</a:t>
            </a:r>
            <a:r>
              <a:rPr lang="cs-CZ" sz="3200" dirty="0" smtClean="0">
                <a:latin typeface="Comic Sans MS" pitchFamily="66" charset="0"/>
              </a:rPr>
              <a:t> následujícím podílům.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772816"/>
            <a:ext cx="9144000" cy="5085184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 algn="ctr">
              <a:buNone/>
            </a:pPr>
            <a:r>
              <a:rPr lang="cs-CZ" dirty="0" smtClean="0"/>
              <a:t>2                    5                    9                   3                    7 </a:t>
            </a:r>
          </a:p>
          <a:p>
            <a:pPr marL="45720" indent="0">
              <a:buNone/>
            </a:pPr>
            <a:r>
              <a:rPr lang="cs-CZ" dirty="0" smtClean="0"/>
              <a:t>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12:6               30:6               54:6               18:6               42:6</a:t>
            </a:r>
            <a:r>
              <a:rPr lang="cs-CZ" dirty="0" smtClean="0"/>
              <a:t>              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6                    4                    8                    10                  1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36:6               24:6               48:6                 60:6                6:6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8" y="3005126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000324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00078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053" y="3094112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094112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8" y="5234039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34039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234039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230" y="5197494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havrankova\AppData\Local\Microsoft\Windows\Temporary Internet Files\Content.IE5\C0V7YXJX\MC9004414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234039"/>
            <a:ext cx="160207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73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Tabulka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0256310"/>
              </p:ext>
            </p:extLst>
          </p:nvPr>
        </p:nvGraphicFramePr>
        <p:xfrm>
          <a:off x="1259632" y="37062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  <a:gridCol w="406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1079612" y="548680"/>
            <a:ext cx="648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3.6  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55919" y="5486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9612" y="119675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8.6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55919" y="1206570"/>
            <a:ext cx="511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61610" y="175075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2.6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55919" y="1750750"/>
            <a:ext cx="583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31840" y="548680"/>
            <a:ext cx="72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23928" y="54837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11967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7.6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33867" y="11967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131840" y="175075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1.6</a:t>
            </a:r>
            <a:endParaRPr lang="cs-CZ" dirty="0"/>
          </a:p>
        </p:txBody>
      </p:sp>
      <p:sp>
        <p:nvSpPr>
          <p:cNvPr id="33" name="Čtyřstranná šipka 32"/>
          <p:cNvSpPr/>
          <p:nvPr/>
        </p:nvSpPr>
        <p:spPr>
          <a:xfrm>
            <a:off x="4519959" y="3759011"/>
            <a:ext cx="350101" cy="288032"/>
          </a:xfrm>
          <a:prstGeom prst="quad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906115" y="1750750"/>
            <a:ext cx="369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907767" y="5486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6.6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28151" y="5486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94788" y="119675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42:6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45096" y="1179763"/>
            <a:ext cx="438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94788" y="175075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54:6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77799" y="1750750"/>
            <a:ext cx="438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71228" y="548680"/>
            <a:ext cx="618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6:6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626616" y="548680"/>
            <a:ext cx="450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671228" y="1179763"/>
            <a:ext cx="709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60:6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26616" y="1206570"/>
            <a:ext cx="345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671228" y="1750750"/>
            <a:ext cx="709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24:6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26616" y="1750750"/>
            <a:ext cx="345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99592" y="4797152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Znáš podzimní měsíce ? Vyjmenuj je.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99592" y="5359638"/>
            <a:ext cx="4536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Kdy nastává podzimní rovnodennost ?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424690" y="4797152"/>
            <a:ext cx="3179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ZÁŘÍ, ŘÍJEN,LISTOPAD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424690" y="5364379"/>
            <a:ext cx="123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23. ZÁŘÍ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997123" y="548680"/>
            <a:ext cx="375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8077071" y="1750750"/>
            <a:ext cx="383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1727683" y="163248"/>
            <a:ext cx="5506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Vypočítej příklady a vylušti tajenku.</a:t>
            </a:r>
          </a:p>
        </p:txBody>
      </p:sp>
    </p:spTree>
    <p:extLst>
      <p:ext uri="{BB962C8B-B14F-4D97-AF65-F5344CB8AC3E}">
        <p14:creationId xmlns:p14="http://schemas.microsoft.com/office/powerpoint/2010/main" val="32174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07407E-6 L 0.08264 0.466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2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4 0.00347 L 0.21041 0.3638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4" y="18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01296 L -0.05121 0.2891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9" y="1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07407E-6 L 0.32604 0.467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02" y="2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-0.01621 L 0.20226 0.3666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65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1296 L -0.24879 0.2891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1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96296E-6 L 0.0533 0.466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6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0578 L -0.20451 0.46111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25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0.01366 L -0.04635 0.3717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6" y="1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0811 L -0.31458 0.2891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29" y="1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07407E-6 L -0.12691 0.4669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54" y="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176 L -0.60729 0.3638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64" y="1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48148E-6 L -0.48264 0.2916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32" y="14583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-0.01296 L -0.35069 0.28912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34" y="1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6445" y="291891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CITACE </a:t>
            </a:r>
            <a:r>
              <a:rPr lang="cs-CZ" sz="2400" dirty="0" smtClean="0"/>
              <a:t>: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5751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299</TotalTime>
  <Words>173</Words>
  <Application>Microsoft Office PowerPoint</Application>
  <PresentationFormat>Předvádění na obrazovce (4:3)</PresentationFormat>
  <Paragraphs>73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Utvoř příklady  (v oboru násobilky 6)    k následujícím součinům.</vt:lpstr>
      <vt:lpstr>Utvoř příklady  (v oboru násobilky 6)  k následujícím podílům.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Havránková Světlana</dc:creator>
  <cp:lastModifiedBy>Havránková Světlana</cp:lastModifiedBy>
  <cp:revision>27</cp:revision>
  <dcterms:created xsi:type="dcterms:W3CDTF">2012-12-31T12:13:41Z</dcterms:created>
  <dcterms:modified xsi:type="dcterms:W3CDTF">2013-02-16T16:58:29Z</dcterms:modified>
</cp:coreProperties>
</file>