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Anna </a:t>
          </a:r>
          <a:r>
            <a:rPr lang="cs-CZ" smtClean="0"/>
            <a:t>Dyková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VY_32_INOVACE_07_ Rodina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Rodina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CZ.1.07/1.4.00/21.2649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LinFactNeighborX="151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Anna </a:t>
          </a:r>
          <a:r>
            <a:rPr lang="cs-CZ" sz="1800" kern="1200" smtClean="0"/>
            <a:t>Dyková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VY_32_INOVACE_07_ Rodina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Rodina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CZ.1.07/1.4.00/21.2649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9BCD51-7C82-4042-96AA-2799393C74A3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0B4785-16E3-4B73-B7A1-7760FAE35F9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4203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Se žáky vedeme rozhovor o rodině.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B4785-16E3-4B73-B7A1-7760FAE35F9A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7970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Společně jmenujeme další členy rodiny.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B4785-16E3-4B73-B7A1-7760FAE35F9A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5851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Před tabulí jsou karty s názvy členů rodiny a žáci je přikládají do vět.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B4785-16E3-4B73-B7A1-7760FAE35F9A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52763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Předvádíme situaci z oslavy narozenin.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B4785-16E3-4B73-B7A1-7760FAE35F9A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6564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Společně</a:t>
            </a:r>
            <a:r>
              <a:rPr lang="cs-CZ" baseline="0" dirty="0" smtClean="0"/>
              <a:t> hovoříme o návštěvě divadla.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0B4785-16E3-4B73-B7A1-7760FAE35F9A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750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27.11.2011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9181339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hangingPunct="0"/>
            <a:r>
              <a:rPr lang="cs-CZ" sz="2400" dirty="0"/>
              <a:t>Materiál je určený pro žáky 2. ročníku, pro výuku prvouky</a:t>
            </a:r>
          </a:p>
          <a:p>
            <a:pPr lvl="0" hangingPunct="0"/>
            <a:r>
              <a:rPr lang="cs-CZ" sz="2400" dirty="0"/>
              <a:t>Prezentace na interaktivní tabuli</a:t>
            </a:r>
          </a:p>
          <a:p>
            <a:pPr lvl="0" hangingPunct="0"/>
            <a:r>
              <a:rPr lang="cs-CZ" sz="2400" dirty="0"/>
              <a:t>Pomůcky:  interaktivní pero, fixy, </a:t>
            </a:r>
            <a:r>
              <a:rPr lang="cs-CZ" sz="2400" dirty="0" smtClean="0"/>
              <a:t>karty s názvy členů rodiny</a:t>
            </a:r>
            <a:endParaRPr lang="cs-CZ" sz="2400" dirty="0"/>
          </a:p>
          <a:p>
            <a:pPr lvl="0" hangingPunct="0"/>
            <a:r>
              <a:rPr lang="cs-CZ" sz="2400" dirty="0"/>
              <a:t>Inovace: interaktivní způsob učení, interaktivní procvičení nového učiva, </a:t>
            </a:r>
          </a:p>
          <a:p>
            <a:pPr lvl="0" hangingPunct="0"/>
            <a:r>
              <a:rPr lang="cs-CZ" sz="2400" dirty="0"/>
              <a:t>Metodické pokyny:  </a:t>
            </a:r>
            <a:r>
              <a:rPr lang="cs-CZ" sz="2400" dirty="0" smtClean="0"/>
              <a:t>pojmenuj členy rodiny, společenské chování při oslavě nebo návštěvě divadla</a:t>
            </a: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95536" y="260648"/>
            <a:ext cx="8229600" cy="1143000"/>
          </a:xfrm>
          <a:solidFill>
            <a:schemeClr val="accent2">
              <a:lumMod val="20000"/>
              <a:lumOff val="8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chemeClr val="accent3">
                    <a:lumMod val="50000"/>
                  </a:schemeClr>
                </a:solidFill>
              </a:rPr>
              <a:t>RODINA</a:t>
            </a:r>
            <a:endParaRPr lang="cs-CZ" sz="4000" b="1" u="sng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8" name="Picture 4" descr="C:\Users\DykovaA\AppData\Local\Microsoft\Windows\Temporary Internet Files\Content.IE5\ELUII0VD\MP900386389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6752"/>
            <a:ext cx="5276565" cy="352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17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Moje širší rodina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9" name="Picture 5" descr="C:\Users\DykovaA\AppData\Local\Microsoft\Windows\Temporary Internet Files\Content.IE5\ELUII0VD\MC90028182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624" y="1772815"/>
            <a:ext cx="3240360" cy="3611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DykovaA\AppData\Local\Microsoft\Windows\Temporary Internet Files\Content.IE5\ELUII0VD\MC90028182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88839"/>
            <a:ext cx="3250772" cy="3395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094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accent3">
                    <a:lumMod val="50000"/>
                  </a:schemeClr>
                </a:solidFill>
              </a:rPr>
              <a:t>Dokonči věty</a:t>
            </a:r>
            <a:endParaRPr lang="cs-CZ" sz="3600" b="1" u="sng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685154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Tatínkova maminka je moje …………………………………………………...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060847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Já jsem pro babičku  a dědečka ………………………………………………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67544" y="2429831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Bratr mojí maminky je můj …………………………………………………</a:t>
            </a:r>
            <a:endParaRPr lang="cs-CZ" sz="24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67544" y="2862802"/>
            <a:ext cx="76635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Tatínkova sestra je moje …………………………………………………..</a:t>
            </a:r>
            <a:endParaRPr lang="cs-CZ" sz="24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7544" y="3302655"/>
            <a:ext cx="7557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Strýcův syn je můj …………………………………………………………..</a:t>
            </a:r>
            <a:endParaRPr lang="cs-CZ" sz="2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7544" y="3764320"/>
            <a:ext cx="7681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Dědeček a babička jsou moji …………………………………………….</a:t>
            </a:r>
            <a:endParaRPr lang="cs-CZ" sz="24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67544" y="4191471"/>
            <a:ext cx="8318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Tatínek a maminka jsou moji ……………………………………………………</a:t>
            </a:r>
            <a:endParaRPr lang="cs-CZ" sz="24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67544" y="4653136"/>
            <a:ext cx="82096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Matčin otec je můj ……………… Tetina dcera je moje ……………….. 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67621" y="5142383"/>
            <a:ext cx="79618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Sestra nebo bratr je můj ……………………………………………………….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67621" y="5673327"/>
            <a:ext cx="64250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Já jsem ………………………………………… svých rodičů.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938008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12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Společenské chování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DykovaA\AppData\Local\Microsoft\Windows\Temporary Internet Files\Content.IE5\ELUII0VD\MP90038295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132856"/>
            <a:ext cx="4738126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9830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ykovaA\AppData\Local\Microsoft\Windows\Temporary Internet Files\Content.IE5\ELUII0VD\MP90042370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76672"/>
            <a:ext cx="4824536" cy="5804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7191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198</Words>
  <Application>Microsoft Office PowerPoint</Application>
  <PresentationFormat>Předvádění na obrazovce (4:3)</PresentationFormat>
  <Paragraphs>37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RODINA</vt:lpstr>
      <vt:lpstr>Moje širší rodina</vt:lpstr>
      <vt:lpstr>Dokonči věty</vt:lpstr>
      <vt:lpstr>Společenské chování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Dyková Anna</cp:lastModifiedBy>
  <cp:revision>20</cp:revision>
  <dcterms:created xsi:type="dcterms:W3CDTF">2011-08-21T15:31:45Z</dcterms:created>
  <dcterms:modified xsi:type="dcterms:W3CDTF">2011-11-27T21:19:13Z</dcterms:modified>
</cp:coreProperties>
</file>