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62" r:id="rId3"/>
    <p:sldId id="267" r:id="rId4"/>
    <p:sldId id="268" r:id="rId5"/>
    <p:sldId id="269" r:id="rId6"/>
    <p:sldId id="27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20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32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068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57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89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59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66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586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6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313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05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23538-26A0-4459-BA8E-79B3C6B2244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DA76DB-D559-4C81-89FC-BD932CFA88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6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4/Frischlinge_mit_Bachen.jpg/800px-Frischlinge_mit_Bachen.jpg" TargetMode="External"/><Relationship Id="rId2" Type="http://schemas.openxmlformats.org/officeDocument/2006/relationships/hyperlink" Target="http://www.ms-smilovice-reka.ic.cz/obr/article_toulky/prase_knou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s-smilovice-reka.ic.cz/obr/article_toulky/prase.jpg" TargetMode="External"/><Relationship Id="rId5" Type="http://schemas.openxmlformats.org/officeDocument/2006/relationships/hyperlink" Target="http://upload.wikimedia.org/wikipedia/commons/5/5a/Leefgebied_wild_zwijn.JPG" TargetMode="External"/><Relationship Id="rId4" Type="http://schemas.openxmlformats.org/officeDocument/2006/relationships/hyperlink" Target="http://upload.wikimedia.org/wikipedia/commons/thumb/5/56/Prase_divoke.jpg/546px-Prase_divoke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hyperlink" Target="http://www.youtube.com/watch?v=BeV6A8I2oOU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4715792"/>
              </p:ext>
            </p:extLst>
          </p:nvPr>
        </p:nvGraphicFramePr>
        <p:xfrm>
          <a:off x="467544" y="548680"/>
          <a:ext cx="8208912" cy="44821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+mn-ea"/>
                        </a:rPr>
                        <a:t>18.8.2012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052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VY_52_INOVACE_04_prase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Prase divoké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 3., 4., 5.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857" y="5229200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99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720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1400" dirty="0" smtClean="0"/>
              <a:t>Materiál slouží jak k prezentaci nové učební látky, tak k následnému opakování. Lze jej použít v prvouce  i v přírodovědě. Žáci  mohou pracovat samostatně na  osobních počítačích nebo pod vedením učitele na interaktivní tabuli (prezentace podporuje výklad učitele). V závěru prezentace je cvičení určené k zopakování získaných poznatků (žáci jej mohou přepsat a doplnit např. do sešitu, kde pak slouží jako zápis z hodiny). Posun mezi snímky provádíme kliknutím.</a:t>
            </a:r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67544" y="18448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Citace :</a:t>
            </a:r>
            <a:endParaRPr lang="cs-CZ" sz="4000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67544" y="2987824"/>
            <a:ext cx="8229600" cy="3436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Arial" pitchFamily="34" charset="0"/>
              <a:buAutoNum type="arabicPeriod"/>
            </a:pP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212976"/>
            <a:ext cx="8229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</a:t>
            </a:r>
            <a:r>
              <a:rPr lang="cs-CZ" dirty="0" smtClean="0"/>
              <a:t>. </a:t>
            </a:r>
            <a:r>
              <a:rPr lang="cs-CZ" sz="1200" dirty="0" smtClean="0"/>
              <a:t>RICHARD </a:t>
            </a:r>
            <a:r>
              <a:rPr lang="cs-CZ" sz="1200" dirty="0"/>
              <a:t>BARTZ.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16.2.2013]. Dostupný na WWW: http://upload.wikimedia.org/wikipedia/commons/thumb/f/f0/Wild_Boar_Habbitat_3.jpg/800px-Wild_Boar_Habbitat_3.jpg </a:t>
            </a:r>
            <a:endParaRPr lang="cs-CZ" sz="1200" dirty="0" smtClean="0"/>
          </a:p>
          <a:p>
            <a:r>
              <a:rPr lang="cs-CZ" sz="1200" dirty="0" smtClean="0"/>
              <a:t>2.</a:t>
            </a: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16.2.2013]. Dostupný na WWW: </a:t>
            </a:r>
            <a:r>
              <a:rPr lang="pt-BR" sz="1200" dirty="0">
                <a:hlinkClick r:id="rId2"/>
              </a:rPr>
              <a:t>http://</a:t>
            </a:r>
            <a:r>
              <a:rPr lang="pt-BR" sz="1200" dirty="0" smtClean="0">
                <a:hlinkClick r:id="rId2"/>
              </a:rPr>
              <a:t>www.ms-smilovice-reka.ic.cz/obr/article_toulky/prase_knour.jpg</a:t>
            </a:r>
            <a:endParaRPr lang="cs-CZ" sz="1200" dirty="0" smtClean="0"/>
          </a:p>
          <a:p>
            <a:r>
              <a:rPr lang="cs-CZ" sz="1200" dirty="0" smtClean="0"/>
              <a:t>3.</a:t>
            </a:r>
            <a:r>
              <a:rPr lang="pt-BR" sz="1200" dirty="0"/>
              <a:t> AUTOR 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16.2.2013]. Dostupný na WWW: http://www.ms-smilovice-reka.ic.cz/obr/article_toulky/prase_bachyne.jpg </a:t>
            </a:r>
            <a:endParaRPr lang="cs-CZ" sz="1200" dirty="0" smtClean="0"/>
          </a:p>
          <a:p>
            <a:r>
              <a:rPr lang="cs-CZ" sz="1200" dirty="0" smtClean="0"/>
              <a:t>4. </a:t>
            </a:r>
            <a:r>
              <a:rPr lang="cs-CZ" sz="1200" dirty="0"/>
              <a:t>DF7II.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16.2.2013].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upload.wikimedia.org/wikipedia/commons/thumb/4/44/Frischlinge_mit_Bachen.jpg/800px-Frischlinge_mit_Bachen.jpg</a:t>
            </a:r>
            <a:endParaRPr lang="cs-CZ" sz="1200" dirty="0" smtClean="0"/>
          </a:p>
          <a:p>
            <a:r>
              <a:rPr lang="cs-CZ" sz="1200" dirty="0"/>
              <a:t>5. UFONCZ.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16.2.2013].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upload.wikimedia.org/wikipedia/commons/thumb/5/56/Prase_divoke.jpg/546px-Prase_divoke.jpg</a:t>
            </a:r>
            <a:endParaRPr lang="cs-CZ" sz="1200" dirty="0" smtClean="0"/>
          </a:p>
          <a:p>
            <a:r>
              <a:rPr lang="cs-CZ" sz="1200" dirty="0"/>
              <a:t>6. JÜRGEN. </a:t>
            </a:r>
            <a:r>
              <a:rPr lang="cs-CZ" sz="1200" i="1" dirty="0"/>
              <a:t>http://cs.wikipedia.org</a:t>
            </a:r>
            <a:r>
              <a:rPr lang="cs-CZ" sz="1200" dirty="0"/>
              <a:t> [online]. [cit. 16.2.2013].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upload.wikimedia.org/wikipedia/commons/5/5a/Leefgebied_wild_zwijn.JPG</a:t>
            </a:r>
            <a:endParaRPr lang="cs-CZ" sz="1200" dirty="0" smtClean="0"/>
          </a:p>
          <a:p>
            <a:r>
              <a:rPr lang="cs-CZ" sz="1200" dirty="0" smtClean="0"/>
              <a:t>7.</a:t>
            </a:r>
            <a:r>
              <a:rPr lang="pt-BR" sz="1200" dirty="0" smtClean="0"/>
              <a:t>AUTOR </a:t>
            </a:r>
            <a:r>
              <a:rPr lang="pt-BR" sz="1200" dirty="0"/>
              <a:t>NEUVEDEN. </a:t>
            </a:r>
            <a:r>
              <a:rPr lang="pt-BR" sz="1200" i="1" dirty="0"/>
              <a:t>http://www.ms-smilovice-reka.ic.cz</a:t>
            </a:r>
            <a:r>
              <a:rPr lang="pt-BR" sz="1200" dirty="0"/>
              <a:t> [online]. [cit. 17.2.2013]. Dostupný na WWW: </a:t>
            </a:r>
            <a:r>
              <a:rPr lang="pt-BR" sz="1200" dirty="0">
                <a:hlinkClick r:id="rId6"/>
              </a:rPr>
              <a:t>http://</a:t>
            </a:r>
            <a:r>
              <a:rPr lang="pt-BR" sz="1200" dirty="0" smtClean="0">
                <a:hlinkClick r:id="rId6"/>
              </a:rPr>
              <a:t>www.ms-smilovice-reka.ic.cz/obr/article_toulky/prase.jpg</a:t>
            </a:r>
            <a:endParaRPr lang="cs-CZ" sz="1200" dirty="0" smtClean="0"/>
          </a:p>
          <a:p>
            <a:r>
              <a:rPr lang="cs-CZ" sz="1200" dirty="0" smtClean="0"/>
              <a:t>8. Obrázky webu Office.com</a:t>
            </a:r>
          </a:p>
          <a:p>
            <a:r>
              <a:rPr lang="pt-BR" sz="1200" dirty="0" smtClean="0"/>
              <a:t> </a:t>
            </a:r>
            <a:r>
              <a:rPr lang="cs-CZ" sz="1200" dirty="0" smtClean="0"/>
              <a:t>  </a:t>
            </a:r>
            <a:endParaRPr lang="cs-CZ" sz="1200" dirty="0" smtClean="0"/>
          </a:p>
          <a:p>
            <a:r>
              <a:rPr lang="cs-CZ" sz="1200" dirty="0" smtClean="0"/>
              <a:t> </a:t>
            </a:r>
          </a:p>
          <a:p>
            <a:r>
              <a:rPr lang="pt-BR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3139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Prase divoké</a:t>
            </a:r>
            <a:endParaRPr lang="cs-CZ" b="1" dirty="0"/>
          </a:p>
        </p:txBody>
      </p:sp>
      <p:pic>
        <p:nvPicPr>
          <p:cNvPr id="8194" name="Picture 2" descr="Soubor:Wild Boar Habbitat 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58278"/>
            <a:ext cx="8043172" cy="519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1790241"/>
            <a:ext cx="115212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savec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755521"/>
            <a:ext cx="244827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sudokopytník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874986"/>
            <a:ext cx="187220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všežravec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2726" y="5715690"/>
            <a:ext cx="756084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t</a:t>
            </a:r>
            <a:r>
              <a:rPr lang="cs-CZ" sz="3200" dirty="0" smtClean="0"/>
              <a:t>ypický obyvatel listnatých a smíšených lesů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20864" y="4941168"/>
            <a:ext cx="288032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áží 50 - 100 kg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47929" y="3645726"/>
            <a:ext cx="2025667" cy="107721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výška 60  až 100 cm</a:t>
            </a:r>
            <a:endParaRPr lang="cs-CZ" sz="3200" dirty="0"/>
          </a:p>
        </p:txBody>
      </p:sp>
      <p:pic>
        <p:nvPicPr>
          <p:cNvPr id="8195" name="Picture 3" descr="C:\Users\Marie\AppData\Local\Microsoft\Windows\Temporary Internet Files\Content.IE5\SG4ISUWA\MC9003189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01487" y="66604"/>
            <a:ext cx="1919074" cy="116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203" y="1484784"/>
            <a:ext cx="3179213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š</a:t>
            </a:r>
            <a:r>
              <a:rPr lang="cs-CZ" sz="3200" dirty="0" smtClean="0"/>
              <a:t>edočerné štětiny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40944" y="2375016"/>
            <a:ext cx="1440160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špičáky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7505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 animBg="1"/>
      <p:bldP spid="9" grpId="0" animBg="1"/>
      <p:bldP spid="10" grpId="0" animBg="1"/>
      <p:bldP spid="4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0" name="Picture 6" descr="http://www.ms-smilovice-reka.ic.cz/obr/article_toulky/prase_bachy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088739"/>
            <a:ext cx="3734127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www.ms-smilovice-reka.ic.cz/obr/article_toulky/prase_knou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73" y="908719"/>
            <a:ext cx="4255164" cy="2952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Prasečí rodinka</a:t>
            </a:r>
            <a:endParaRPr lang="cs-CZ" b="1" dirty="0"/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1115616" y="5445224"/>
            <a:ext cx="2615335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US" dirty="0"/>
              <a:t>http://www.youtube.com/watch?v=BeV6A8I2oOU</a:t>
            </a:r>
            <a:endParaRPr lang="cs-CZ" dirty="0"/>
          </a:p>
        </p:txBody>
      </p:sp>
      <p:pic>
        <p:nvPicPr>
          <p:cNvPr id="11272" name="Picture 8" descr="Soubor:Frischlinge mit Bachen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707" y="4437112"/>
            <a:ext cx="3038805" cy="227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22939" y="3669378"/>
            <a:ext cx="309634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bachyně se selaty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587925"/>
            <a:ext cx="1188132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kňour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2686952"/>
            <a:ext cx="1677851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bachyně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67099" y="4568061"/>
            <a:ext cx="331236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prasata na Šumavě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4588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1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us scrof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6479" y="3011287"/>
            <a:ext cx="2857500" cy="20288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 prasete</a:t>
            </a:r>
            <a:endParaRPr lang="cs-CZ" b="1" dirty="0"/>
          </a:p>
        </p:txBody>
      </p:sp>
      <p:pic>
        <p:nvPicPr>
          <p:cNvPr id="9218" name="Picture 2" descr="Soubor:Prase divok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184" y="692696"/>
            <a:ext cx="2175584" cy="238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6368708" y="3259398"/>
            <a:ext cx="2664296" cy="115627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Je významnou lovnou zvěří.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28590" y="1297873"/>
            <a:ext cx="3502161" cy="171341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Prase divoké je předchůdcem prasete domácího.</a:t>
            </a:r>
            <a:endParaRPr lang="cs-CZ" sz="3200" dirty="0"/>
          </a:p>
        </p:txBody>
      </p:sp>
      <p:pic>
        <p:nvPicPr>
          <p:cNvPr id="9219" name="Picture 3" descr="C:\Users\Marie\AppData\Local\Microsoft\Windows\Temporary Internet Files\Content.IE5\54HKNEZ1\MC9002129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857672"/>
            <a:ext cx="1614488" cy="184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Soubor:Leefgebied wild zwijn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23" y="4857672"/>
            <a:ext cx="3510971" cy="1689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4067944" y="5558609"/>
            <a:ext cx="2736304" cy="11735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Žije ve větších skupinách.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4744043" y="4480121"/>
            <a:ext cx="1776086" cy="9045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Škodí na polích.</a:t>
            </a:r>
            <a:endParaRPr lang="cs-CZ" sz="3200" dirty="0"/>
          </a:p>
        </p:txBody>
      </p:sp>
      <p:pic>
        <p:nvPicPr>
          <p:cNvPr id="9222" name="Picture 6" descr="C:\Users\Marie\AppData\Local\Microsoft\Windows\Temporary Internet Files\Content.IE5\SG4ISUWA\MC9002407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65" y="661463"/>
            <a:ext cx="2441558" cy="215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234120" y="3271136"/>
            <a:ext cx="3185751" cy="145400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Patří mezi nejrozšířenější pozemské savce.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0576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text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3312368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Prase divoké je velký a hojně rozšířený _____________. Živí se rostlinami, hmyzem, měkkýši, zdechlinami a odpadky, říkáme, že je __________. Samec je ______, samice ________. Selata mají ___________ srst. Prase někdy škodí __________. Je významnou _______ zvěří.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6237" y="6100057"/>
            <a:ext cx="1436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lovnou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13108" y="5348859"/>
            <a:ext cx="17185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n</a:t>
            </a:r>
            <a:r>
              <a:rPr lang="cs-CZ" sz="3200" dirty="0" smtClean="0">
                <a:solidFill>
                  <a:srgbClr val="FF0000"/>
                </a:solidFill>
              </a:rPr>
              <a:t>a polích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14331" y="6028895"/>
            <a:ext cx="22778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pruhovanou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92201" y="5274263"/>
            <a:ext cx="1603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bachyně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01592" y="6114012"/>
            <a:ext cx="1260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kňour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5248695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všežravec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6114012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sudokopytník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Marie\AppData\Local\Microsoft\Windows\Temporary Internet Files\Content.IE5\5XPMUPHO\MC9003306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0628" y="4570206"/>
            <a:ext cx="1348740" cy="1751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Marie\AppData\Local\Microsoft\Windows\Temporary Internet Files\Content.IE5\5XPMUPHO\MC9003306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8282" y="4570206"/>
            <a:ext cx="1348740" cy="1751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Marie\AppData\Local\Microsoft\Windows\Temporary Internet Files\Content.IE5\5XPMUPHO\MC9003306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167" y="4641368"/>
            <a:ext cx="1348740" cy="1751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168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486 -0.03218 C 0.05625 -0.04514 0.05764 -0.05556 0.06285 -0.06644 C 0.06493 -0.07963 0.06858 -0.09398 0.07413 -0.10509 C 0.07466 -0.1081 0.07483 -0.11111 0.07587 -0.11389 C 0.07761 -0.11852 0.08229 -0.12662 0.08229 -0.12639 C 0.08577 -0.1463 0.09219 -0.16482 0.09514 -0.18472 C 0.09844 -0.20764 0.1007 -0.23079 0.1033 -0.25371 C 0.10695 -0.32523 0.11962 -0.40347 0.10156 -0.47084 C 0.10052 -0.48565 0.09896 -0.49746 0.0967 -0.51158 C 0.09618 -0.52084 0.09618 -0.53033 0.09514 -0.53959 C 0.09358 -0.55371 0.08716 -0.57408 0.08386 -0.58704 C 0.08334 -0.58889 0.08177 -0.59977 0.08073 -0.60209 C 0.0783 -0.60741 0.07257 -0.61713 0.07257 -0.6169 C 0.0691 -0.63102 0.06233 -0.64769 0.0533 -0.65579 C 0.0415 -0.68148 0.02344 -0.69259 0.00156 -0.69653 C -0.04132 -0.69491 -0.05278 -0.69468 -0.08715 -0.68588 C -0.10382 -0.67454 -0.12014 -0.66158 -0.13715 -0.65139 C -0.14028 -0.64954 -0.14375 -0.64931 -0.1467 -0.64722 C -0.16007 -0.63866 -0.17118 -0.62847 -0.18541 -0.62338 C -0.20746 -0.60394 -0.23229 -0.59213 -0.25642 -0.57824 C -0.27361 -0.56829 -0.28906 -0.55093 -0.30486 -0.5375 C -0.3158 -0.52801 -0.3368 -0.52384 -0.35 -0.52037 C -0.35816 -0.51829 -0.36475 -0.51459 -0.37257 -0.51158 C -0.38368 -0.50718 -0.39514 -0.50556 -0.40642 -0.50301 C -0.42222 -0.49954 -0.43784 -0.49514 -0.4533 -0.49005 C -0.46007 -0.48773 -0.46771 -0.48727 -0.4743 -0.4838 C -0.48385 -0.47847 -0.49462 -0.47431 -0.50486 -0.47084 C -0.51337 -0.46783 -0.53403 -0.4669 -0.53871 -0.46644 C -0.56232 -0.46366 -0.58611 -0.46158 -0.60972 -0.45787 C -0.6375 -0.45972 -0.64514 -0.46042 -0.66771 -0.475 C -0.67326 -0.48241 -0.67708 -0.49097 -0.68229 -0.49884 C -0.68906 -0.50903 -0.69826 -0.51898 -0.7033 -0.53102 C -0.70729 -0.54074 -0.70989 -0.55185 -0.71458 -0.56111 C -0.71736 -0.57685 -0.72066 -0.59236 -0.71458 -0.60834 C -0.71146 -0.61644 -0.70642 -0.62014 -0.70156 -0.6257 C -0.69531 -0.63264 -0.69028 -0.63935 -0.68229 -0.64283 C -0.6743 -0.65 -0.66597 -0.64537 -0.66128 -0.65787 " pathEditMode="relative" rAng="0" ptsTypes="ffffffffffffffffffffffffffffffffffffA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38" y="-33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5.18519E-6 C -0.00052 0.0044 -0.00035 0.00903 -0.00156 0.01297 C -0.00625 0.02825 -0.01476 0.03218 -0.02101 0.04514 C -0.02205 0.04723 -0.02274 0.05001 -0.02413 0.05163 C -0.02708 0.0551 -0.03108 0.05649 -0.03385 0.06019 C -0.04028 0.06876 -0.04601 0.07454 -0.05486 0.07732 C -0.08385 0.09723 -0.11875 0.09329 -0.15 0.09468 C -0.16389 0.09769 -0.18073 0.10186 -0.19358 0.09237 C -0.20035 0.08727 -0.20573 0.07825 -0.21285 0.07524 C -0.21493 0.07315 -0.21701 0.07061 -0.21927 0.06876 C -0.22135 0.06713 -0.22396 0.06644 -0.22587 0.06459 C -0.23576 0.05463 -0.24219 0.03658 -0.25 0.02362 C -0.25399 0.00788 -0.25087 0.01389 -0.25799 0.00417 C -0.26007 -0.00624 -0.26406 -0.0155 -0.26615 -0.02592 C -0.26719 -0.03171 -0.26927 -0.04305 -0.26927 -0.04305 C -0.2691 -0.04513 -0.26892 -0.07893 -0.26615 -0.09027 C -0.25972 -0.11574 -0.24792 -0.1456 -0.23056 -0.15925 C -0.21754 -0.18634 -0.19288 -0.1956 -0.17101 -0.20439 C -0.16267 -0.20787 -0.15521 -0.21018 -0.1467 -0.21296 C -0.1434 -0.21412 -0.13715 -0.21712 -0.13715 -0.21712 C -0.12743 -0.21643 -0.11771 -0.2162 -0.10799 -0.21504 C -0.0941 -0.21319 -0.08142 -0.20717 -0.06771 -0.20439 C -0.04965 -0.20092 -0.05608 -0.2037 -0.04184 -0.19999 C -0.03194 -0.19745 -0.02274 -0.19189 -0.01285 -0.18935 C -0.00538 -0.18425 0.00174 -0.18333 0.00972 -0.18078 C 0.01806 -0.17314 0.02413 -0.16458 0.03385 -0.16134 C 0.04687 -0.14953 0.05642 -0.13425 0.06458 -0.1162 C 0.06597 -0.10833 0.06788 -0.10046 0.06944 -0.09259 C 0.06892 -0.08032 0.06962 -0.06805 0.06771 -0.05601 C 0.06493 -0.03958 0.05121 -0.03425 0.04201 -0.028 C 0.02187 -0.01412 -0.00017 -0.00972 -0.02257 -0.00439 C -0.03681 -0.00092 -0.05017 0.00394 -0.06458 0.00649 C -0.08142 0.01389 -0.10035 0.01389 -0.11771 0.01505 C -0.15278 0.01366 -0.16424 0.01366 -0.19184 0.00857 C -0.19514 0.00788 -0.19826 0.00741 -0.20156 0.00649 C -0.20382 0.00579 -0.20573 0.00463 -0.20799 0.00417 C -0.21649 0.00255 -0.23385 5.18519E-6 -0.23385 5.18519E-6 C -0.24132 -0.00416 -0.24879 -0.00717 -0.25642 -0.01087 C -0.25955 -0.01249 -0.26615 -0.01504 -0.26615 -0.01504 C -0.27361 -0.02152 -0.27691 -0.02337 -0.28229 -0.0324 C -0.29167 -0.04861 -0.28247 -0.03865 -0.29184 -0.04745 C -0.29427 -0.05648 -0.29826 -0.06226 -0.3033 -0.06874 C -0.30677 -0.08333 -0.31563 -0.09745 -0.32257 -0.10972 C -0.32517 -0.12083 -0.3309 -0.12986 -0.33542 -0.13981 C -0.34149 -0.153 -0.34722 -0.16736 -0.3533 -0.18078 C -0.35538 -0.19259 -0.35885 -0.20254 -0.36285 -0.21296 C -0.36979 -0.23148 -0.35955 -0.2074 -0.36615 -0.22592 C -0.3717 -0.2412 -0.36736 -0.22384 -0.37101 -0.23865 C -0.37257 -0.24513 -0.37431 -0.25162 -0.37587 -0.2581 C -0.37691 -0.26249 -0.37899 -0.27106 -0.37899 -0.27106 C -0.37795 -0.29282 -0.37934 -0.30763 -0.37101 -0.32476 C -0.36927 -0.33564 -0.36615 -0.34814 -0.36615 -0.35925 " pathEditMode="relative" ptsTypes="fffffffffffffffffffffffffffffffffffffffffffffffffffA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63 0.01504 C 0.0868 0.03657 0.19479 0.01296 0.19479 0.01319 C 0.20069 0.01227 0.20659 0.0118 0.21232 0.01088 C 0.21996 0.00972 0.23489 0.00648 0.23489 0.00671 C 0.25243 -0.00047 0.24236 0.00301 0.2658 -0.00209 C 0.27986 -0.00509 0.29375 -0.01158 0.30764 -0.01505 C 0.33489 -0.02199 0.36215 -0.02755 0.38993 -0.03218 C 0.4033 -0.03449 0.41545 -0.04167 0.42864 -0.04514 C 0.44149 -0.05232 0.4526 -0.06528 0.4658 -0.07084 C 0.47205 -0.07709 0.47864 -0.08033 0.48507 -0.08588 C 0.48611 -0.08797 0.48715 -0.09028 0.48837 -0.09236 C 0.48975 -0.09468 0.49184 -0.0963 0.49323 -0.09884 C 0.50191 -0.11459 0.49375 -0.10579 0.50278 -0.11389 C 0.50746 -0.12593 0.51284 -0.1375 0.51892 -0.14838 C 0.51944 -0.15185 0.51996 -0.15556 0.52066 -0.15903 C 0.52153 -0.16343 0.52378 -0.17199 0.52378 -0.17176 C 0.52274 -0.19746 0.52673 -0.21134 0.5125 -0.2257 C 0.50781 -0.23542 0.50312 -0.23658 0.49479 -0.23866 C 0.48611 -0.24468 0.4783 -0.24722 0.46892 -0.24954 C 0.38611 -0.24769 0.30607 -0.25324 0.22378 -0.25579 C 0.18455 -0.2625 0.14548 -0.26829 0.10607 -0.27315 C 0.08507 -0.2757 0.06423 -0.28125 0.04323 -0.2838 C 0.02448 -0.28959 0.00816 -0.29514 -0.01007 -0.30324 C -0.0132 -0.30463 -0.01667 -0.3044 -0.01979 -0.30533 C -0.02361 -0.30648 -0.02743 -0.30787 -0.03108 -0.30972 C -0.06111 -0.32477 -0.08976 -0.34028 -0.10521 -0.38056 C -0.1092 -0.40232 -0.10382 -0.37547 -0.11007 -0.39792 C -0.1132 -0.4088 -0.11372 -0.42107 -0.1165 -0.43218 C -0.11788 -0.45139 -0.12066 -0.46922 -0.12292 -0.4882 C -0.1224 -0.53195 -0.12222 -0.57547 -0.12136 -0.61922 C -0.12084 -0.64329 -0.11424 -0.66528 -0.11007 -0.6882 C -0.10816 -0.69861 -0.10729 -0.70972 -0.10191 -0.71829 C -0.08316 -0.74861 -0.04358 -0.76111 -0.0165 -0.76991 C 0.00121 -0.76922 0.01892 -0.76898 0.03663 -0.76783 C 0.05816 -0.76621 0.07986 -0.75949 0.10121 -0.75486 C 0.11371 -0.75209 0.12326 -0.74375 0.13507 -0.73982 C 0.13889 -0.73727 0.14236 -0.73357 0.14635 -0.73125 C 0.14948 -0.7294 0.15607 -0.72685 0.15607 -0.72662 C 0.15989 -0.72338 0.16354 -0.71968 0.16736 -0.71621 C 0.17048 -0.7132 0.1717 -0.70764 0.17378 -0.70324 C 0.175 -0.7007 0.17708 -0.69884 0.17864 -0.69676 C 0.17916 -0.69398 0.17951 -0.69097 0.18021 -0.6882 C 0.18107 -0.68519 0.18281 -0.68264 0.1835 -0.67963 C 0.18975 -0.65463 0.18003 -0.68172 0.18837 -0.66019 C 0.1901 -0.64792 0.19392 -0.63681 0.19809 -0.6257 C 0.19948 -0.61574 0.20034 -0.61019 0.20451 -0.60209 C 0.20729 -0.58658 0.20764 -0.5706 0.20937 -0.55486 C 0.20798 -0.53912 0.20382 -0.5044 0.19479 -0.49236 " pathEditMode="relative" rAng="0" ptsTypes="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28" y="-3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34 -0.03865 C 0.03507 -0.0412 0.04705 -0.0449 0.04705 -0.04467 C 0.05416 -0.05439 0.05451 -0.06481 0.05989 -0.07523 C 0.06094 -0.08125 0.06458 -0.08634 0.06476 -0.09236 C 0.06614 -0.13796 0.06232 -0.18426 0.02604 -0.19976 C 0.00469 -0.21898 -0.02413 -0.23263 -0.04983 -0.23634 C -0.07518 -0.24537 -0.12014 -0.24351 -0.14167 -0.21481 C -0.14219 -0.21273 -0.14271 -0.21064 -0.1434 -0.20856 C -0.14427 -0.20625 -0.14584 -0.20439 -0.14653 -0.20208 C -0.14809 -0.19722 -0.14844 -0.19189 -0.14983 -0.18703 C -0.14931 -0.18148 -0.14913 -0.16828 -0.14653 -0.16111 C -0.13472 -0.12824 -0.10504 -0.12615 -0.08195 -0.11805 C -0.06424 -0.11875 -0.04653 -0.11898 -0.02882 -0.12037 C -0.02656 -0.1206 -0.02448 -0.12199 -0.0224 -0.12245 C -0.01094 -0.12546 -0.01563 -0.12314 -0.00625 -0.12685 C -0.00295 -0.12824 0.00347 -0.13101 0.00347 -0.13078 C 0.00503 -0.1324 0.0066 -0.13449 0.00833 -0.13541 C 0.01041 -0.13657 0.01285 -0.13611 0.01476 -0.1375 C 0.01666 -0.13912 0.01771 -0.14236 0.01962 -0.14398 C 0.02309 -0.14652 0.02726 -0.14652 0.0309 -0.14814 C 0.03351 -0.15115 0.03594 -0.15439 0.03889 -0.15694 C 0.04028 -0.1581 0.04236 -0.15763 0.04375 -0.15902 C 0.04948 -0.16435 0.05416 -0.17291 0.05989 -0.17824 C 0.08594 -0.20277 0.10712 -0.22592 0.12604 -0.26018 C 0.12899 -0.27129 0.13073 -0.28263 0.13576 -0.29236 C 0.13976 -0.31412 0.14323 -0.34282 0.1276 -0.35694 C 0.12274 -0.37638 0.10312 -0.37662 0.09062 -0.37824 C 0.08698 -0.38518 0.08923 -0.38472 0.08576 -0.38472 " pathEditMode="relative" rAng="0" ptsTypes="fffffffffffffffffffffffffffA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4" y="-1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06 -0.02014 C 0.04028 -0.02708 0.06215 -0.03773 0.0842 -0.04583 C 0.09045 -0.04815 0.09549 -0.05232 0.10191 -0.0544 C 0.11181 -0.06088 0.12118 -0.06597 0.13108 -0.07176 C 0.13524 -0.07431 0.13837 -0.0794 0.14236 -0.08241 C 0.15538 -0.09236 0.16997 -0.09907 0.18264 -0.11042 C 0.19792 -0.12431 0.2125 -0.13958 0.22778 -0.15347 C 0.23264 -0.16296 0.24028 -0.17037 0.24722 -0.17708 C 0.26024 -0.20417 0.23993 -0.16389 0.25521 -0.18773 C 0.25677 -0.19028 0.25712 -0.19375 0.25851 -0.1963 C 0.26615 -0.21088 0.27448 -0.22407 0.28108 -0.23935 C 0.28542 -0.24907 0.29132 -0.25741 0.29549 -0.26736 C 0.30139 -0.28125 0.30313 -0.29699 0.31007 -0.31042 C 0.31215 -0.32176 0.31736 -0.3257 0.32136 -0.33611 C 0.32795 -0.35347 0.33472 -0.37107 0.34236 -0.38773 C 0.34479 -0.40532 0.34202 -0.39259 0.34879 -0.40926 C 0.35104 -0.41505 0.35521 -0.42662 0.35521 -0.42639 C 0.35764 -0.43982 0.35868 -0.45301 0.3632 -0.46528 C 0.36597 -0.48241 0.36893 -0.49954 0.37136 -0.5169 C 0.37327 -0.56366 0.38334 -0.62199 0.36163 -0.66296 C 0.36007 -0.66921 0.35816 -0.67963 0.35521 -0.68449 C 0.34792 -0.69676 0.34028 -0.70023 0.33264 -0.71042 C 0.33021 -0.71366 0.32882 -0.71806 0.32622 -0.72107 C 0.32118 -0.72685 0.3099 -0.72963 0.30365 -0.73195 C 0.30035 -0.7331 0.29705 -0.73449 0.29393 -0.73611 C 0.29167 -0.73727 0.28976 -0.73958 0.2875 -0.74051 C 0.27639 -0.74491 0.26337 -0.74699 0.25191 -0.74907 C 0.24219 -0.74769 0.23195 -0.74931 0.22292 -0.74468 C 0.21024 -0.73796 0.19618 -0.73495 0.18264 -0.73195 C 0.175 -0.72824 0.16806 -0.72732 0.16007 -0.72546 C 0.15399 -0.72407 0.14827 -0.72083 0.14236 -0.71898 C 0.1408 -0.71759 0.13924 -0.71574 0.1375 -0.71458 C 0.13594 -0.71366 0.1342 -0.71366 0.13264 -0.7125 C 0.11875 -0.70185 0.10226 -0.68195 0.09722 -0.66088 C 0.09792 -0.64792 0.0941 -0.63218 0.10035 -0.62222 C 0.10261 -0.61852 0.1099 -0.6132 0.1132 -0.61134 C 0.11632 -0.60972 0.12292 -0.60718 0.12292 -0.60695 C 0.13264 -0.60787 0.14236 -0.60718 0.15191 -0.60926 C 0.15886 -0.61088 0.16459 -0.61736 0.17136 -0.62014 C 0.18524 -0.6257 0.20226 -0.63241 0.2132 -0.64583 C 0.22465 -0.65995 0.23177 -0.67477 0.24236 -0.68889 C 0.24757 -0.70625 0.25243 -0.72269 0.25677 -0.74051 C 0.25573 -0.76505 0.25955 -0.78958 0.23906 -0.7963 C 0.21875 -0.81019 0.18004 -0.80139 0.1632 -0.8007 C 0.10764 -0.78889 0.05695 -0.78125 0.00035 -0.77917 C -0.02448 -0.77384 0.00278 -0.78102 -0.0158 -0.77269 C -0.02552 -0.76829 -0.03559 -0.76667 -0.04479 -0.75995 C -0.0493 -0.75671 -0.05312 -0.75208 -0.05764 -0.74907 C -0.06285 -0.7456 -0.06857 -0.74144 -0.07378 -0.73843 C -0.08212 -0.73357 -0.08316 -0.73565 -0.08993 -0.72963 C -0.09653 -0.72361 -0.10017 -0.71574 -0.10764 -0.7125 C -0.11389 -0.70417 -0.1243 -0.69491 -0.13194 -0.68889 C -0.13646 -0.67963 -0.14375 -0.67523 -0.14965 -0.66736 C -0.1533 -0.65185 -0.14809 -0.6706 -0.15607 -0.6544 C -0.16128 -0.64398 -0.16285 -0.62755 -0.16736 -0.61574 C -0.16892 -0.60486 -0.17222 -0.59653 -0.17378 -0.58565 C -0.17257 -0.54769 -0.17291 -0.52546 -0.15764 -0.49537 C -0.15469 -0.4787 -0.14739 -0.46227 -0.1368 -0.45232 C -0.13403 -0.44167 -0.13837 -0.43241 -0.13837 -0.42014 " pathEditMode="relative" rAng="0" ptsTypes="ffffffffffffffffffffffffffffffffffffffffffffffffffffffffffA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63" y="-3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55 -0.03148 C -0.04809 -0.02847 -0.06146 -0.02384 -0.075 -0.02083 C -0.09375 -0.02152 -0.11267 -0.02014 -0.13142 -0.02291 C -0.13872 -0.02407 -0.14774 -0.03472 -0.15556 -0.03796 C -0.16198 -0.04444 -0.17118 -0.0493 -0.17656 -0.0574 C -0.18247 -0.0662 -0.18351 -0.07291 -0.18628 -0.0831 C -0.18576 -0.0868 -0.18594 -0.09074 -0.18455 -0.09398 C -0.18368 -0.09606 -0.18125 -0.09629 -0.17986 -0.09814 C -0.1724 -0.1081 -0.18125 -0.10254 -0.1717 -0.10694 C -0.16302 -0.10625 -0.15434 -0.10625 -0.14583 -0.10463 C -0.1375 -0.10301 -0.12812 -0.09699 -0.12014 -0.09398 C -0.11684 -0.09282 -0.10295 -0.09004 -0.10069 -0.08958 C -0.09809 -0.08819 -0.09549 -0.08634 -0.09271 -0.08541 C -0.08628 -0.08333 -0.07326 -0.08101 -0.07326 -0.08078 C -0.04757 -0.08287 -0.04288 -0.08426 -0.0217 -0.09189 C -0.01719 -0.0956 -0.01545 -0.09676 -0.01198 -0.10254 C -0.00955 -0.10671 -0.00556 -0.11551 -0.00556 -0.11527 C -0.00451 -0.12152 -0.00104 -0.12662 -0.00069 -0.13264 C -0.00035 -0.13981 -0.00156 -0.14699 -0.00243 -0.15416 C -0.00538 -0.17963 -0.0316 -0.18032 -0.04583 -0.18217 C -0.06163 -0.18078 -0.06649 -0.1824 -0.07812 -0.17777 C -0.08142 -0.17662 -0.08455 -0.175 -0.08785 -0.17361 C -0.09115 -0.17222 -0.09757 -0.16921 -0.09757 -0.16898 C -0.11319 -0.17129 -0.11441 -0.16898 -0.1217 -0.18426 C -0.12049 -0.19838 -0.12205 -0.20463 -0.11372 -0.21226 C -0.11111 -0.22199 -0.10469 -0.23055 -0.09913 -0.23796 C -0.09861 -0.24004 -0.09687 -0.24236 -0.09757 -0.24444 C -0.09826 -0.24676 -0.10104 -0.24699 -0.10243 -0.24884 C -0.10417 -0.25115 -0.1059 -0.25625 -0.10712 -0.25949 " pathEditMode="relative" rAng="0" ptsTypes="ffffffffffffffffffffffffffffA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85" y="-1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9 -0.03403 C 0.00869 -0.07686 0.00747 -0.09885 -0.00138 -0.13727 C -0.00434 -0.15024 -0.00729 -0.1625 -0.00937 -0.17593 C -0.0106 -0.18311 -0.01268 -0.19746 -0.01268 -0.19723 C -0.01459 -0.22987 -0.01841 -0.26204 -0.02223 -0.29422 C -0.02171 -0.31667 -0.02483 -0.35625 -0.0158 -0.38033 C -0.01424 -0.39561 -0.01025 -0.40695 -0.00608 -0.42107 C -0.00226 -0.43403 -0.00104 -0.44514 0.00834 -0.45324 C 0.01441 -0.46528 0.02188 -0.47338 0.03247 -0.47709 C 0.04271 -0.47662 0.09462 -0.47987 0.1099 -0.45973 C 0.11685 -0.4507 0.12327 -0.44375 0.12778 -0.43172 C 0.12987 -0.42593 0.13421 -0.41459 0.13421 -0.41436 C 0.13664 -0.40162 0.14011 -0.38843 0.14393 -0.37593 C 0.14219 -0.35533 0.14497 -0.35324 0.13247 -0.34792 C 0.12223 -0.34862 0.11198 -0.34838 0.10191 -0.35 C 0.09844 -0.35047 0.09219 -0.3544 0.09219 -0.35417 C 0.08889 -0.35718 0.08542 -0.35949 0.08247 -0.36297 C 0.07344 -0.37338 0.0856 -0.3669 0.07448 -0.37153 C 0.06945 -0.38079 0.06511 -0.39051 0.0599 -0.39954 C 0.05816 -0.4088 0.05608 -0.41667 0.05348 -0.42547 C 0.05087 -0.44329 0.04948 -0.45024 0.05191 -0.47061 C 0.05313 -0.4801 0.06042 -0.50301 0.06476 -0.51135 C 0.06771 -0.51667 0.07153 -0.52107 0.07448 -0.52639 C 0.08351 -0.54306 0.09271 -0.55926 0.10521 -0.57153 C 0.10938 -0.58311 0.11476 -0.58681 0.12119 -0.59537 C 0.1231 -0.59792 0.12414 -0.60139 0.12605 -0.60394 C 0.13143 -0.61112 0.13421 -0.61065 0.14063 -0.61667 C 0.15504 -0.6301 0.17014 -0.63866 0.18577 -0.64908 C 0.22709 -0.67639 0.26615 -0.70417 0.31164 -0.71574 C 0.3382 -0.71436 0.36042 -0.71088 0.38577 -0.70487 C 0.3915 -0.70116 0.39775 -0.7 0.40348 -0.6963 C 0.40903 -0.69283 0.41355 -0.6882 0.41962 -0.68565 C 0.42362 -0.68172 0.42691 -0.67662 0.43091 -0.67269 C 0.43438 -0.66922 0.43872 -0.66737 0.44219 -0.66412 C 0.4566 -0.65047 0.47587 -0.63195 0.48733 -0.61459 C 0.49688 -0.60024 0.48768 -0.61204 0.49705 -0.59537 C 0.49844 -0.59283 0.50053 -0.59121 0.50191 -0.58889 C 0.50313 -0.58681 0.50417 -0.58449 0.50521 -0.58241 C 0.50695 -0.57269 0.51077 -0.56598 0.5132 -0.55649 C 0.51754 -0.53889 0.51129 -0.55695 0.51806 -0.53936 C 0.52188 -0.51829 0.51667 -0.54213 0.52292 -0.52431 C 0.52674 -0.51343 0.52813 -0.50324 0.53091 -0.49213 C 0.52987 -0.46598 0.53316 -0.44514 0.5165 -0.42963 C 0.51598 -0.42755 0.51598 -0.42477 0.51476 -0.42315 C 0.51198 -0.41945 0.50521 -0.41459 0.50521 -0.41436 C 0.50469 -0.4125 0.50469 -0.40973 0.50348 -0.40811 C 0.50226 -0.40649 0.50001 -0.40718 0.49862 -0.40602 C 0.49671 -0.4044 0.49584 -0.40116 0.49393 -0.39954 C 0.49202 -0.39769 0.48941 -0.39699 0.48733 -0.39537 C 0.48403 -0.39283 0.48091 -0.38936 0.47778 -0.38658 C 0.47622 -0.38519 0.47292 -0.38241 0.47292 -0.38218 C 0.47049 -0.37362 0.46528 -0.36297 0.47778 -0.36297 " pathEditMode="relative" rAng="0" ptsTypes="fffffffffffffffffffffffffffffffffffffffffffffffffffA"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27" y="-3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6000"/>
                            </p:stCondLst>
                            <p:childTnLst>
                              <p:par>
                                <p:cTn id="97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458</TotalTime>
  <Words>403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: </vt:lpstr>
      <vt:lpstr>Prase divoké</vt:lpstr>
      <vt:lpstr>Prasečí rodinka</vt:lpstr>
      <vt:lpstr>Život prasete</vt:lpstr>
      <vt:lpstr>Doplň text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Marie</cp:lastModifiedBy>
  <cp:revision>40</cp:revision>
  <dcterms:created xsi:type="dcterms:W3CDTF">2013-02-10T09:33:26Z</dcterms:created>
  <dcterms:modified xsi:type="dcterms:W3CDTF">2013-02-17T08:59:08Z</dcterms:modified>
</cp:coreProperties>
</file>