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8" r:id="rId7"/>
    <p:sldId id="266" r:id="rId8"/>
    <p:sldId id="267" r:id="rId9"/>
    <p:sldId id="269" r:id="rId10"/>
    <p:sldId id="270" r:id="rId11"/>
    <p:sldId id="271" r:id="rId12"/>
    <p:sldId id="274" r:id="rId13"/>
    <p:sldId id="275" r:id="rId14"/>
    <p:sldId id="276" r:id="rId15"/>
    <p:sldId id="277" r:id="rId16"/>
    <p:sldId id="279" r:id="rId17"/>
    <p:sldId id="265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40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Mgr. Jindřiška Šmídová  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VY_32_INOVACE_01_Greetings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</a:t>
          </a:r>
          <a:r>
            <a:rPr lang="cs-CZ" smtClean="0"/>
            <a:t>Greetings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Angličtina  3. ročník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46A86AC-3138-4F34-A33E-CAD52CB3F3AC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8BF0E3E0-9781-485B-ACBE-37E67D18D21A}" type="presOf" srcId="{FBBFC3EA-9D9D-4F3A-BEA6-9C2C0E46BF20}" destId="{832BF48F-0145-4429-9E02-8FCA946CCE9E}" srcOrd="1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F3760AFC-A812-463E-A86F-503F3BD40DF6}" type="presOf" srcId="{39F8B381-5807-488E-AC22-73DD4140ED4A}" destId="{71045F8C-00FA-488E-A7BD-E2E6753D979D}" srcOrd="0" destOrd="0" presId="urn:microsoft.com/office/officeart/2005/8/layout/target3"/>
    <dgm:cxn modelId="{89E0D018-D69B-4FA5-BA37-3811D39DEC8F}" type="presOf" srcId="{019433A1-1324-4DE1-9E6F-32B851095F74}" destId="{E7297F21-D4FD-4A41-AE58-814D01A6B5E7}" srcOrd="1" destOrd="0" presId="urn:microsoft.com/office/officeart/2005/8/layout/target3"/>
    <dgm:cxn modelId="{3EF44D74-2F87-4B4F-9AD5-03DA68440278}" type="presOf" srcId="{DAEA276B-ECF9-46F6-A7D3-4693B2D32BC4}" destId="{F69A1436-182C-465B-AD7F-FE48E0C090C1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75734271-8FFF-42DA-8C3F-900BB6E0897E}" type="presOf" srcId="{DAEA276B-ECF9-46F6-A7D3-4693B2D32BC4}" destId="{CDED6FE3-AD8F-4ACC-B6B8-710EDDD97598}" srcOrd="0" destOrd="0" presId="urn:microsoft.com/office/officeart/2005/8/layout/target3"/>
    <dgm:cxn modelId="{AFD3268A-F3DC-4E22-B894-47728D0A0612}" type="presOf" srcId="{C73C7642-F245-4585-8F88-243F9FAEF6CA}" destId="{97289DF2-90F4-4EC2-A9FC-633B00BAB610}" srcOrd="0" destOrd="0" presId="urn:microsoft.com/office/officeart/2005/8/layout/target3"/>
    <dgm:cxn modelId="{DB592E5B-EC87-4B13-B62C-92C1073E372E}" type="presOf" srcId="{445C7998-7549-48B0-BD68-D4F0167F02E5}" destId="{4D19AB04-24FA-40C2-B203-52AE3D15E171}" srcOrd="1" destOrd="0" presId="urn:microsoft.com/office/officeart/2005/8/layout/target3"/>
    <dgm:cxn modelId="{62EF2287-625A-40F0-9C4A-B446F37C0B9E}" type="presOf" srcId="{EBC41103-E2E5-4D48-9B4B-425520D3D098}" destId="{F969C235-9271-4D34-B740-D627A121CAD0}" srcOrd="1" destOrd="0" presId="urn:microsoft.com/office/officeart/2005/8/layout/target3"/>
    <dgm:cxn modelId="{C1FDF6E9-B5F7-466B-BCCB-94DBAE1B1371}" type="presOf" srcId="{EBC41103-E2E5-4D48-9B4B-425520D3D098}" destId="{50C2F88D-8688-44C2-A854-691F34009D3B}" srcOrd="0" destOrd="0" presId="urn:microsoft.com/office/officeart/2005/8/layout/target3"/>
    <dgm:cxn modelId="{9CB18ACE-CBFE-489B-8A30-959EF86A9967}" type="presOf" srcId="{445C7998-7549-48B0-BD68-D4F0167F02E5}" destId="{BC35EE03-4121-4EF9-923D-7CB6D30D358D}" srcOrd="0" destOrd="0" presId="urn:microsoft.com/office/officeart/2005/8/layout/target3"/>
    <dgm:cxn modelId="{7940046E-EC35-4185-B5F0-4D223F79C698}" type="presOf" srcId="{C73C7642-F245-4585-8F88-243F9FAEF6CA}" destId="{AA41A67C-3D3F-4AE9-9E0F-5D7F7BB2E741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5CCC7645-630E-40F4-9E0D-50560C3E3F25}" type="presOf" srcId="{019433A1-1324-4DE1-9E6F-32B851095F74}" destId="{A3817367-F2BC-482F-8832-FA00B51DCCF3}" srcOrd="0" destOrd="0" presId="urn:microsoft.com/office/officeart/2005/8/layout/target3"/>
    <dgm:cxn modelId="{CCA2B6B1-128F-4BB1-BCEB-1DD04606DE43}" type="presParOf" srcId="{71045F8C-00FA-488E-A7BD-E2E6753D979D}" destId="{3577EC6B-C980-4F34-8C69-4365E7B8FC8C}" srcOrd="0" destOrd="0" presId="urn:microsoft.com/office/officeart/2005/8/layout/target3"/>
    <dgm:cxn modelId="{AF51F630-A3A1-4E41-90CE-5A086E0CE728}" type="presParOf" srcId="{71045F8C-00FA-488E-A7BD-E2E6753D979D}" destId="{6940EB87-DC1D-4BC3-9408-9AC2E1FFC039}" srcOrd="1" destOrd="0" presId="urn:microsoft.com/office/officeart/2005/8/layout/target3"/>
    <dgm:cxn modelId="{8B76D1C0-7CBB-4DBB-97C3-091440FF1D9F}" type="presParOf" srcId="{71045F8C-00FA-488E-A7BD-E2E6753D979D}" destId="{BC35EE03-4121-4EF9-923D-7CB6D30D358D}" srcOrd="2" destOrd="0" presId="urn:microsoft.com/office/officeart/2005/8/layout/target3"/>
    <dgm:cxn modelId="{088F75EE-D0E7-411F-AEE3-EEA2099E2B7B}" type="presParOf" srcId="{71045F8C-00FA-488E-A7BD-E2E6753D979D}" destId="{C95EEA27-3CBF-4645-A92D-9D8AF5C1CBFC}" srcOrd="3" destOrd="0" presId="urn:microsoft.com/office/officeart/2005/8/layout/target3"/>
    <dgm:cxn modelId="{784CD90C-56F8-43C3-B509-7B6A5C11B7C9}" type="presParOf" srcId="{71045F8C-00FA-488E-A7BD-E2E6753D979D}" destId="{851BB866-B6AE-4566-893F-4C635BA974FC}" srcOrd="4" destOrd="0" presId="urn:microsoft.com/office/officeart/2005/8/layout/target3"/>
    <dgm:cxn modelId="{D71D4ACB-C446-4B1B-B4DE-643883D00114}" type="presParOf" srcId="{71045F8C-00FA-488E-A7BD-E2E6753D979D}" destId="{643EA938-EDE0-4533-ACCC-D2BD6F3A527C}" srcOrd="5" destOrd="0" presId="urn:microsoft.com/office/officeart/2005/8/layout/target3"/>
    <dgm:cxn modelId="{A6239E5E-6B60-4D59-8A54-9428A6BC6E60}" type="presParOf" srcId="{71045F8C-00FA-488E-A7BD-E2E6753D979D}" destId="{92F31B18-D66D-4CC7-89B9-378928DE877D}" srcOrd="6" destOrd="0" presId="urn:microsoft.com/office/officeart/2005/8/layout/target3"/>
    <dgm:cxn modelId="{D9D6A2E2-BD23-4F0B-B8B4-920C54F49DFE}" type="presParOf" srcId="{71045F8C-00FA-488E-A7BD-E2E6753D979D}" destId="{902074E1-B931-4618-97F1-FADBE82E9C3C}" srcOrd="7" destOrd="0" presId="urn:microsoft.com/office/officeart/2005/8/layout/target3"/>
    <dgm:cxn modelId="{9C82483E-E338-43D8-8E8B-CB5AC741AF20}" type="presParOf" srcId="{71045F8C-00FA-488E-A7BD-E2E6753D979D}" destId="{A3817367-F2BC-482F-8832-FA00B51DCCF3}" srcOrd="8" destOrd="0" presId="urn:microsoft.com/office/officeart/2005/8/layout/target3"/>
    <dgm:cxn modelId="{90EBC255-AE6C-47C1-BA79-FE82A708027D}" type="presParOf" srcId="{71045F8C-00FA-488E-A7BD-E2E6753D979D}" destId="{626ABFF6-56C8-4386-B662-68EC364EED9D}" srcOrd="9" destOrd="0" presId="urn:microsoft.com/office/officeart/2005/8/layout/target3"/>
    <dgm:cxn modelId="{A44A1CD7-AACF-40CB-9AA6-E5506208DD44}" type="presParOf" srcId="{71045F8C-00FA-488E-A7BD-E2E6753D979D}" destId="{6DB11F1C-D028-4800-9625-6611CA9DE6D4}" srcOrd="10" destOrd="0" presId="urn:microsoft.com/office/officeart/2005/8/layout/target3"/>
    <dgm:cxn modelId="{7CD4D9E6-5D36-4094-BC36-667A9652EAB1}" type="presParOf" srcId="{71045F8C-00FA-488E-A7BD-E2E6753D979D}" destId="{CDED6FE3-AD8F-4ACC-B6B8-710EDDD97598}" srcOrd="11" destOrd="0" presId="urn:microsoft.com/office/officeart/2005/8/layout/target3"/>
    <dgm:cxn modelId="{1CC40B48-B2EF-417B-B692-C2A7BAB6A007}" type="presParOf" srcId="{71045F8C-00FA-488E-A7BD-E2E6753D979D}" destId="{397AC6D7-84A6-4150-958F-83C92D9ACF38}" srcOrd="12" destOrd="0" presId="urn:microsoft.com/office/officeart/2005/8/layout/target3"/>
    <dgm:cxn modelId="{F58F9BEE-8C44-46E9-B0D4-AA458685A632}" type="presParOf" srcId="{71045F8C-00FA-488E-A7BD-E2E6753D979D}" destId="{D7419528-33A6-416D-9E64-B3F7915C5149}" srcOrd="13" destOrd="0" presId="urn:microsoft.com/office/officeart/2005/8/layout/target3"/>
    <dgm:cxn modelId="{31F8F84B-44D7-4733-8840-8544892E826A}" type="presParOf" srcId="{71045F8C-00FA-488E-A7BD-E2E6753D979D}" destId="{97289DF2-90F4-4EC2-A9FC-633B00BAB610}" srcOrd="14" destOrd="0" presId="urn:microsoft.com/office/officeart/2005/8/layout/target3"/>
    <dgm:cxn modelId="{C7E28BC6-C932-4F3E-B878-33EF109A26DC}" type="presParOf" srcId="{71045F8C-00FA-488E-A7BD-E2E6753D979D}" destId="{234EBA9D-95B4-4C20-A84E-6F65F1085DC6}" srcOrd="15" destOrd="0" presId="urn:microsoft.com/office/officeart/2005/8/layout/target3"/>
    <dgm:cxn modelId="{EA0287EF-D193-4E5D-A2DA-303913BD9135}" type="presParOf" srcId="{71045F8C-00FA-488E-A7BD-E2E6753D979D}" destId="{12255512-213F-41DF-90A6-8B4CD74A2B52}" srcOrd="16" destOrd="0" presId="urn:microsoft.com/office/officeart/2005/8/layout/target3"/>
    <dgm:cxn modelId="{88C48E2C-FD64-4DBA-BE76-F2FF9BE27813}" type="presParOf" srcId="{71045F8C-00FA-488E-A7BD-E2E6753D979D}" destId="{50C2F88D-8688-44C2-A854-691F34009D3B}" srcOrd="17" destOrd="0" presId="urn:microsoft.com/office/officeart/2005/8/layout/target3"/>
    <dgm:cxn modelId="{9DD6F500-0706-48E9-8224-B87632AACFC2}" type="presParOf" srcId="{71045F8C-00FA-488E-A7BD-E2E6753D979D}" destId="{4D19AB04-24FA-40C2-B203-52AE3D15E171}" srcOrd="18" destOrd="0" presId="urn:microsoft.com/office/officeart/2005/8/layout/target3"/>
    <dgm:cxn modelId="{272B5C2E-A484-4267-BF62-29F9D05A9F36}" type="presParOf" srcId="{71045F8C-00FA-488E-A7BD-E2E6753D979D}" destId="{832BF48F-0145-4429-9E02-8FCA946CCE9E}" srcOrd="19" destOrd="0" presId="urn:microsoft.com/office/officeart/2005/8/layout/target3"/>
    <dgm:cxn modelId="{AD8C9DB7-AE2C-41C6-8AA6-922389B6F393}" type="presParOf" srcId="{71045F8C-00FA-488E-A7BD-E2E6753D979D}" destId="{E7297F21-D4FD-4A41-AE58-814D01A6B5E7}" srcOrd="20" destOrd="0" presId="urn:microsoft.com/office/officeart/2005/8/layout/target3"/>
    <dgm:cxn modelId="{EF4FC1FD-240B-419A-B1A7-64F2E209A209}" type="presParOf" srcId="{71045F8C-00FA-488E-A7BD-E2E6753D979D}" destId="{F69A1436-182C-465B-AD7F-FE48E0C090C1}" srcOrd="21" destOrd="0" presId="urn:microsoft.com/office/officeart/2005/8/layout/target3"/>
    <dgm:cxn modelId="{A5DEB454-E9E6-4C77-8932-9137441DE6D8}" type="presParOf" srcId="{71045F8C-00FA-488E-A7BD-E2E6753D979D}" destId="{AA41A67C-3D3F-4AE9-9E0F-5D7F7BB2E741}" srcOrd="22" destOrd="0" presId="urn:microsoft.com/office/officeart/2005/8/layout/target3"/>
    <dgm:cxn modelId="{365C8631-BFF6-498B-AB29-C195BAEEED9A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Mgr. Jindřiška Šmídová   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VY_32_INOVACE_01_Greetings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Angličtina  3. ročník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</a:t>
          </a:r>
          <a:r>
            <a:rPr lang="cs-CZ" sz="1400" kern="1200" smtClean="0"/>
            <a:t>Greetings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7D6EA-62BC-405E-B0D3-37848BED9749}" type="datetimeFigureOut">
              <a:rPr lang="cs-CZ" smtClean="0"/>
              <a:t>11.8.2012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247541907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37079844"/>
              </p:ext>
            </p:extLst>
          </p:nvPr>
        </p:nvGraphicFramePr>
        <p:xfrm>
          <a:off x="457200" y="1600200"/>
          <a:ext cx="8229600" cy="321564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3. ročník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tabuli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Sešit,</a:t>
                      </a:r>
                      <a:r>
                        <a:rPr lang="cs-CZ" baseline="0" dirty="0" smtClean="0"/>
                        <a:t> psací potřeby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Seznámit</a:t>
                      </a:r>
                      <a:r>
                        <a:rPr lang="cs-CZ" baseline="0" dirty="0" smtClean="0"/>
                        <a:t> žáky  s tím jak se zdraví lidé  v anglicky mluvících zemích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 průběhu hodiny se</a:t>
                      </a:r>
                      <a:r>
                        <a:rPr lang="cs-CZ" baseline="0" dirty="0" smtClean="0"/>
                        <a:t> žáci budou navzájem zdravit různými způsoby. Vyučující si připraví obrázky se symboly pro jednotlivé pozdravy ( vycházející slunce, slunce v poledne, večer, ….).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9600" dirty="0" smtClean="0"/>
              <a:t>      GREETINGS</a:t>
            </a:r>
            <a:endParaRPr lang="cs-CZ" sz="9600" dirty="0"/>
          </a:p>
        </p:txBody>
      </p:sp>
      <p:pic>
        <p:nvPicPr>
          <p:cNvPr id="1026" name="Picture 2" descr="C:\Users\Děda a babička\AppData\Local\Microsoft\Windows\Temporary Internet Files\Content.IE5\GK9FTMFJ\MC90030451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3501008"/>
            <a:ext cx="2405124" cy="2362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7575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9600" b="1" dirty="0" smtClean="0"/>
              <a:t>HELLO</a:t>
            </a:r>
            <a:endParaRPr lang="cs-CZ" sz="9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 descr="C:\Users\Děda a babička\AppData\Local\Microsoft\Windows\Temporary Internet Files\Content.IE5\956DA3BW\MC900442022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628800"/>
            <a:ext cx="5563934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9917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8000" b="1" dirty="0" smtClean="0"/>
              <a:t>GOOD MORNING</a:t>
            </a:r>
            <a:endParaRPr lang="cs-CZ" sz="8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r>
              <a:rPr lang="cs-CZ" sz="4000" dirty="0" smtClean="0"/>
              <a:t> </a:t>
            </a:r>
            <a:endParaRPr lang="cs-CZ" sz="4000" dirty="0"/>
          </a:p>
        </p:txBody>
      </p:sp>
      <p:pic>
        <p:nvPicPr>
          <p:cNvPr id="3074" name="Picture 2" descr="C:\Users\Děda a babička\AppData\Local\Microsoft\Windows\Temporary Internet Files\Content.IE5\MXW3BMPH\MC900441411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988840"/>
            <a:ext cx="4536504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7188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7200" b="1" dirty="0" smtClean="0"/>
              <a:t>GOOD AFTERNOON</a:t>
            </a:r>
            <a:endParaRPr lang="cs-CZ" sz="7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r>
              <a:rPr lang="cs-CZ" sz="4000" dirty="0" smtClean="0"/>
              <a:t> </a:t>
            </a:r>
            <a:endParaRPr lang="cs-CZ" sz="4000" dirty="0"/>
          </a:p>
        </p:txBody>
      </p:sp>
      <p:pic>
        <p:nvPicPr>
          <p:cNvPr id="6146" name="Picture 2" descr="C:\Users\Děda a babička\AppData\Local\Microsoft\Windows\Temporary Internet Files\Content.IE5\MXW3BMPH\MC900440452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507" y="1772816"/>
            <a:ext cx="3276500" cy="4378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álný popisek 3"/>
          <p:cNvSpPr/>
          <p:nvPr/>
        </p:nvSpPr>
        <p:spPr>
          <a:xfrm>
            <a:off x="3419872" y="1340768"/>
            <a:ext cx="4752528" cy="324036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 err="1" smtClean="0"/>
              <a:t>Good</a:t>
            </a:r>
            <a:endParaRPr lang="cs-CZ" sz="6000" b="1" dirty="0" smtClean="0"/>
          </a:p>
          <a:p>
            <a:pPr algn="ctr"/>
            <a:r>
              <a:rPr lang="cs-CZ" sz="6000" b="1" dirty="0" err="1" smtClean="0"/>
              <a:t>afternoon</a:t>
            </a:r>
            <a:endParaRPr lang="cs-CZ" sz="6000" b="1" dirty="0"/>
          </a:p>
        </p:txBody>
      </p:sp>
    </p:spTree>
    <p:extLst>
      <p:ext uri="{BB962C8B-B14F-4D97-AF65-F5344CB8AC3E}">
        <p14:creationId xmlns:p14="http://schemas.microsoft.com/office/powerpoint/2010/main" val="764863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8000" b="1" dirty="0" smtClean="0"/>
              <a:t>GOOD EVENING</a:t>
            </a:r>
            <a:endParaRPr lang="cs-CZ" sz="8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r>
              <a:rPr lang="cs-CZ" sz="4000" dirty="0" smtClean="0"/>
              <a:t> </a:t>
            </a:r>
            <a:endParaRPr lang="cs-CZ" sz="4000" dirty="0"/>
          </a:p>
        </p:txBody>
      </p:sp>
      <p:pic>
        <p:nvPicPr>
          <p:cNvPr id="4100" name="Picture 4" descr="C:\Users\Děda a babička\AppData\Local\Microsoft\Windows\Temporary Internet Files\Content.IE5\956DA3BW\MP90043329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700808"/>
            <a:ext cx="3102126" cy="4869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6571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8000" b="1" dirty="0" smtClean="0"/>
              <a:t>GOOD NIGHT</a:t>
            </a:r>
            <a:endParaRPr lang="cs-CZ" sz="8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r>
              <a:rPr lang="cs-CZ" sz="4000" dirty="0" smtClean="0"/>
              <a:t> </a:t>
            </a:r>
            <a:endParaRPr lang="cs-CZ" sz="4000" dirty="0"/>
          </a:p>
        </p:txBody>
      </p:sp>
      <p:pic>
        <p:nvPicPr>
          <p:cNvPr id="5122" name="Picture 2" descr="C:\Users\Děda a babička\AppData\Local\Microsoft\Windows\Temporary Internet Files\Content.IE5\GK9FTMFJ\MP90028924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8839"/>
            <a:ext cx="5904656" cy="3788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1106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8000" b="1" dirty="0" smtClean="0"/>
              <a:t>GOODBYE</a:t>
            </a:r>
            <a:endParaRPr lang="cs-CZ" sz="8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r>
              <a:rPr lang="cs-CZ" sz="4000" dirty="0" smtClean="0"/>
              <a:t> </a:t>
            </a:r>
            <a:endParaRPr lang="cs-CZ" sz="4000" dirty="0"/>
          </a:p>
        </p:txBody>
      </p:sp>
      <p:pic>
        <p:nvPicPr>
          <p:cNvPr id="7170" name="Picture 2" descr="C:\Users\Děda a babička\AppData\Local\Microsoft\Windows\Temporary Internet Files\Content.IE5\956DA3BW\MC900442024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772816"/>
            <a:ext cx="6520916" cy="4612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122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7200" b="1" dirty="0" smtClean="0"/>
              <a:t>HOW DO YOU DO ?</a:t>
            </a:r>
            <a:endParaRPr lang="cs-CZ" sz="7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r>
              <a:rPr lang="cs-CZ" sz="4000" dirty="0" smtClean="0"/>
              <a:t> </a:t>
            </a:r>
            <a:endParaRPr lang="cs-CZ" sz="4000" dirty="0"/>
          </a:p>
        </p:txBody>
      </p:sp>
      <p:pic>
        <p:nvPicPr>
          <p:cNvPr id="8194" name="Picture 2" descr="C:\Users\Děda a babička\AppData\Local\Microsoft\Windows\Temporary Internet Files\Content.IE5\GK9FTMFJ\MC90023155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013330"/>
            <a:ext cx="5332274" cy="4367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1172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7200" b="1" dirty="0" smtClean="0"/>
              <a:t>NICE TO MEET YOU</a:t>
            </a:r>
            <a:endParaRPr lang="cs-CZ" sz="7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sz="4000" dirty="0" smtClean="0"/>
              <a:t> </a:t>
            </a:r>
            <a:endParaRPr lang="cs-CZ" sz="4000" dirty="0"/>
          </a:p>
        </p:txBody>
      </p:sp>
      <p:pic>
        <p:nvPicPr>
          <p:cNvPr id="9218" name="Picture 2" descr="C:\Users\Děda a babička\AppData\Local\Microsoft\Windows\Temporary Internet Files\Content.IE5\MXW3BMPH\MC900383642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844824"/>
            <a:ext cx="6060400" cy="4647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5874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Spoj čarou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r>
              <a:rPr lang="cs-CZ" sz="3200" dirty="0" err="1" smtClean="0"/>
              <a:t>Goodbye</a:t>
            </a:r>
            <a:endParaRPr lang="cs-CZ" sz="3200" dirty="0" smtClean="0"/>
          </a:p>
          <a:p>
            <a:r>
              <a:rPr lang="cs-CZ" sz="3200" dirty="0" err="1" smtClean="0"/>
              <a:t>How</a:t>
            </a:r>
            <a:r>
              <a:rPr lang="cs-CZ" sz="3200" dirty="0" smtClean="0"/>
              <a:t> do </a:t>
            </a:r>
            <a:r>
              <a:rPr lang="cs-CZ" sz="3200" dirty="0" err="1" smtClean="0"/>
              <a:t>you</a:t>
            </a:r>
            <a:r>
              <a:rPr lang="cs-CZ" sz="3200" dirty="0" smtClean="0"/>
              <a:t> do?</a:t>
            </a:r>
          </a:p>
          <a:p>
            <a:r>
              <a:rPr lang="cs-CZ" sz="3200" dirty="0" err="1" smtClean="0"/>
              <a:t>Good</a:t>
            </a:r>
            <a:r>
              <a:rPr lang="cs-CZ" sz="3200" dirty="0" smtClean="0"/>
              <a:t> </a:t>
            </a:r>
            <a:r>
              <a:rPr lang="cs-CZ" sz="3200" dirty="0" err="1" smtClean="0"/>
              <a:t>afternoon</a:t>
            </a:r>
            <a:endParaRPr lang="cs-CZ" sz="3200" dirty="0" smtClean="0"/>
          </a:p>
          <a:p>
            <a:r>
              <a:rPr lang="cs-CZ" sz="3200" dirty="0" err="1" smtClean="0"/>
              <a:t>Good</a:t>
            </a:r>
            <a:r>
              <a:rPr lang="cs-CZ" sz="3200" dirty="0" smtClean="0"/>
              <a:t> night</a:t>
            </a:r>
          </a:p>
          <a:p>
            <a:r>
              <a:rPr lang="cs-CZ" sz="3200" dirty="0" smtClean="0"/>
              <a:t>Hello</a:t>
            </a:r>
          </a:p>
          <a:p>
            <a:r>
              <a:rPr lang="cs-CZ" sz="3200" dirty="0" err="1" smtClean="0"/>
              <a:t>Good</a:t>
            </a:r>
            <a:r>
              <a:rPr lang="cs-CZ" sz="3200" dirty="0" smtClean="0"/>
              <a:t> </a:t>
            </a:r>
            <a:r>
              <a:rPr lang="cs-CZ" sz="3200" dirty="0" err="1" smtClean="0"/>
              <a:t>morning</a:t>
            </a:r>
            <a:endParaRPr lang="cs-CZ" sz="3200" dirty="0" smtClean="0"/>
          </a:p>
          <a:p>
            <a:r>
              <a:rPr lang="cs-CZ" sz="3200" dirty="0" err="1" smtClean="0"/>
              <a:t>Good</a:t>
            </a:r>
            <a:r>
              <a:rPr lang="cs-CZ" sz="3200" dirty="0" smtClean="0"/>
              <a:t> </a:t>
            </a:r>
            <a:r>
              <a:rPr lang="cs-CZ" sz="3200" dirty="0" err="1" smtClean="0"/>
              <a:t>evening</a:t>
            </a:r>
            <a:endParaRPr lang="cs-CZ" sz="3200" dirty="0" smtClean="0"/>
          </a:p>
          <a:p>
            <a:endParaRPr lang="cs-CZ" sz="32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cs-CZ" sz="3000" dirty="0" smtClean="0"/>
              <a:t>Dobrý večer</a:t>
            </a:r>
          </a:p>
          <a:p>
            <a:r>
              <a:rPr lang="cs-CZ" sz="3000" dirty="0" smtClean="0"/>
              <a:t>Ahoj, nazdar</a:t>
            </a:r>
          </a:p>
          <a:p>
            <a:r>
              <a:rPr lang="cs-CZ" sz="3000" dirty="0" smtClean="0"/>
              <a:t>Dobrou noc</a:t>
            </a:r>
          </a:p>
          <a:p>
            <a:r>
              <a:rPr lang="cs-CZ" sz="3000" dirty="0" err="1" smtClean="0"/>
              <a:t>Nashledanou</a:t>
            </a:r>
            <a:endParaRPr lang="cs-CZ" sz="3000" dirty="0" smtClean="0"/>
          </a:p>
          <a:p>
            <a:r>
              <a:rPr lang="cs-CZ" sz="3000" dirty="0" smtClean="0"/>
              <a:t>Dobrý den, dobré ráno</a:t>
            </a:r>
          </a:p>
          <a:p>
            <a:r>
              <a:rPr lang="cs-CZ" sz="3000" dirty="0" smtClean="0"/>
              <a:t>Dobré odpoledne</a:t>
            </a:r>
          </a:p>
          <a:p>
            <a:r>
              <a:rPr lang="cs-CZ" sz="3000" dirty="0"/>
              <a:t>Těší mě. , Dobrý den. při prvním setkání </a:t>
            </a:r>
            <a:r>
              <a:rPr lang="cs-CZ" sz="3000" dirty="0" smtClean="0"/>
              <a:t> </a:t>
            </a:r>
            <a:endParaRPr lang="cs-CZ" sz="30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83447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Řešení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r>
              <a:rPr lang="cs-CZ" sz="3200" b="1" dirty="0" err="1" smtClean="0"/>
              <a:t>Goodbye</a:t>
            </a:r>
            <a:endParaRPr lang="cs-CZ" sz="3200" b="1" dirty="0" smtClean="0"/>
          </a:p>
          <a:p>
            <a:r>
              <a:rPr lang="cs-CZ" sz="3200" b="1" dirty="0" err="1" smtClean="0"/>
              <a:t>How</a:t>
            </a:r>
            <a:r>
              <a:rPr lang="cs-CZ" sz="3200" b="1" dirty="0" smtClean="0"/>
              <a:t> do </a:t>
            </a:r>
            <a:r>
              <a:rPr lang="cs-CZ" sz="3200" b="1" dirty="0" err="1" smtClean="0"/>
              <a:t>you</a:t>
            </a:r>
            <a:r>
              <a:rPr lang="cs-CZ" sz="3200" b="1" dirty="0" smtClean="0"/>
              <a:t> do?</a:t>
            </a:r>
          </a:p>
          <a:p>
            <a:r>
              <a:rPr lang="cs-CZ" sz="3200" b="1" dirty="0" err="1" smtClean="0"/>
              <a:t>Good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afternoon</a:t>
            </a:r>
            <a:endParaRPr lang="cs-CZ" sz="3200" b="1" dirty="0" smtClean="0"/>
          </a:p>
          <a:p>
            <a:r>
              <a:rPr lang="cs-CZ" sz="3200" b="1" dirty="0" err="1" smtClean="0"/>
              <a:t>Good</a:t>
            </a:r>
            <a:r>
              <a:rPr lang="cs-CZ" sz="3200" b="1" dirty="0" smtClean="0"/>
              <a:t> night</a:t>
            </a:r>
          </a:p>
          <a:p>
            <a:r>
              <a:rPr lang="cs-CZ" sz="3200" b="1" dirty="0" smtClean="0"/>
              <a:t>Hello</a:t>
            </a:r>
          </a:p>
          <a:p>
            <a:r>
              <a:rPr lang="cs-CZ" sz="3200" b="1" dirty="0" err="1" smtClean="0"/>
              <a:t>Good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morning</a:t>
            </a:r>
            <a:endParaRPr lang="cs-CZ" sz="3200" b="1" dirty="0" smtClean="0"/>
          </a:p>
          <a:p>
            <a:r>
              <a:rPr lang="cs-CZ" sz="3200" b="1" dirty="0" err="1" smtClean="0"/>
              <a:t>Good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evening</a:t>
            </a:r>
            <a:endParaRPr lang="cs-CZ" sz="3200" b="1" dirty="0" smtClean="0"/>
          </a:p>
          <a:p>
            <a:endParaRPr lang="cs-CZ" sz="32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sz="4600" i="1" dirty="0" err="1"/>
              <a:t>Nashledanou</a:t>
            </a:r>
            <a:endParaRPr lang="cs-CZ" sz="4600" i="1" dirty="0"/>
          </a:p>
          <a:p>
            <a:r>
              <a:rPr lang="cs-CZ" sz="4600" i="1" dirty="0" smtClean="0"/>
              <a:t>Těší </a:t>
            </a:r>
            <a:r>
              <a:rPr lang="cs-CZ" sz="4600" i="1" dirty="0"/>
              <a:t>mě. , Dobrý den. při prvním setkání  </a:t>
            </a:r>
          </a:p>
          <a:p>
            <a:r>
              <a:rPr lang="cs-CZ" sz="4600" i="1" dirty="0"/>
              <a:t>Dobré odpoledne</a:t>
            </a:r>
          </a:p>
          <a:p>
            <a:r>
              <a:rPr lang="cs-CZ" sz="4600" i="1" dirty="0" smtClean="0"/>
              <a:t>Dobrou </a:t>
            </a:r>
            <a:r>
              <a:rPr lang="cs-CZ" sz="4600" i="1" dirty="0"/>
              <a:t>noc</a:t>
            </a:r>
          </a:p>
          <a:p>
            <a:r>
              <a:rPr lang="cs-CZ" sz="4600" i="1" dirty="0" smtClean="0"/>
              <a:t>Ahoj</a:t>
            </a:r>
            <a:r>
              <a:rPr lang="cs-CZ" sz="4600" i="1" dirty="0"/>
              <a:t>, nazdar</a:t>
            </a:r>
          </a:p>
          <a:p>
            <a:r>
              <a:rPr lang="cs-CZ" sz="4600" i="1" dirty="0" smtClean="0"/>
              <a:t>Dobrý den, dobré ráno</a:t>
            </a:r>
          </a:p>
          <a:p>
            <a:r>
              <a:rPr lang="cs-CZ" sz="4600" i="1" dirty="0" smtClean="0"/>
              <a:t>Dobrý </a:t>
            </a:r>
            <a:r>
              <a:rPr lang="cs-CZ" sz="4600" i="1" dirty="0"/>
              <a:t>večer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50128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Rozlušti přesmyčky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1. </a:t>
            </a:r>
            <a:r>
              <a:rPr lang="cs-CZ" sz="4000" dirty="0" err="1" smtClean="0"/>
              <a:t>lohel</a:t>
            </a:r>
            <a:endParaRPr lang="cs-CZ" sz="4000" dirty="0" smtClean="0"/>
          </a:p>
          <a:p>
            <a:r>
              <a:rPr lang="cs-CZ" sz="4000" dirty="0" smtClean="0"/>
              <a:t>2. </a:t>
            </a:r>
            <a:r>
              <a:rPr lang="cs-CZ" sz="4000" dirty="0" err="1" smtClean="0"/>
              <a:t>ygobdoe</a:t>
            </a:r>
            <a:endParaRPr lang="cs-CZ" sz="4000" dirty="0" smtClean="0"/>
          </a:p>
          <a:p>
            <a:r>
              <a:rPr lang="cs-CZ" sz="4000" dirty="0" smtClean="0"/>
              <a:t>3. </a:t>
            </a:r>
            <a:r>
              <a:rPr lang="cs-CZ" sz="4000" dirty="0" err="1" smtClean="0"/>
              <a:t>odog</a:t>
            </a:r>
            <a:r>
              <a:rPr lang="cs-CZ" sz="4000" dirty="0" smtClean="0"/>
              <a:t> </a:t>
            </a:r>
            <a:r>
              <a:rPr lang="cs-CZ" sz="4000" dirty="0" err="1" smtClean="0"/>
              <a:t>geinnev</a:t>
            </a:r>
            <a:endParaRPr lang="cs-CZ" sz="4000" dirty="0" smtClean="0"/>
          </a:p>
          <a:p>
            <a:r>
              <a:rPr lang="cs-CZ" sz="4000" dirty="0" smtClean="0"/>
              <a:t>4. </a:t>
            </a:r>
            <a:r>
              <a:rPr lang="cs-CZ" sz="4000" dirty="0" err="1" smtClean="0"/>
              <a:t>odwyooduoh</a:t>
            </a:r>
            <a:endParaRPr lang="cs-CZ" sz="40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1. -----------------</a:t>
            </a:r>
          </a:p>
          <a:p>
            <a:r>
              <a:rPr lang="cs-CZ" sz="4000" dirty="0" smtClean="0"/>
              <a:t>2. -----------------</a:t>
            </a:r>
          </a:p>
          <a:p>
            <a:r>
              <a:rPr lang="cs-CZ" sz="4000" dirty="0" smtClean="0"/>
              <a:t>3. -----------------</a:t>
            </a:r>
          </a:p>
          <a:p>
            <a:r>
              <a:rPr lang="cs-CZ" sz="4000" dirty="0" smtClean="0"/>
              <a:t>4. -----------------</a:t>
            </a:r>
            <a:endParaRPr lang="cs-CZ" sz="4000" dirty="0"/>
          </a:p>
        </p:txBody>
      </p:sp>
      <p:pic>
        <p:nvPicPr>
          <p:cNvPr id="1026" name="Picture 2" descr="C:\Users\X\AppData\Local\Microsoft\Windows\Temporary Internet Files\Content.IE5\3QGYDG7K\MC900440379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653136"/>
            <a:ext cx="2095128" cy="2095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5591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1. </a:t>
            </a:r>
            <a:r>
              <a:rPr lang="cs-CZ" sz="4000" dirty="0" err="1" smtClean="0"/>
              <a:t>lohel</a:t>
            </a:r>
            <a:endParaRPr lang="cs-CZ" sz="4000" dirty="0" smtClean="0"/>
          </a:p>
          <a:p>
            <a:r>
              <a:rPr lang="cs-CZ" sz="4000" dirty="0" smtClean="0"/>
              <a:t>2. </a:t>
            </a:r>
            <a:r>
              <a:rPr lang="cs-CZ" sz="4000" dirty="0" err="1" smtClean="0"/>
              <a:t>ygobdoe</a:t>
            </a:r>
            <a:endParaRPr lang="cs-CZ" sz="4000" dirty="0" smtClean="0"/>
          </a:p>
          <a:p>
            <a:r>
              <a:rPr lang="cs-CZ" sz="4000" dirty="0" smtClean="0"/>
              <a:t>3. </a:t>
            </a:r>
            <a:r>
              <a:rPr lang="cs-CZ" sz="4000" dirty="0" err="1" smtClean="0"/>
              <a:t>odog</a:t>
            </a:r>
            <a:r>
              <a:rPr lang="cs-CZ" sz="4000" dirty="0" smtClean="0"/>
              <a:t> </a:t>
            </a:r>
            <a:r>
              <a:rPr lang="cs-CZ" sz="4000" dirty="0" err="1" smtClean="0"/>
              <a:t>geinnev</a:t>
            </a:r>
            <a:endParaRPr lang="cs-CZ" sz="4000" dirty="0" smtClean="0"/>
          </a:p>
          <a:p>
            <a:r>
              <a:rPr lang="cs-CZ" sz="4000" dirty="0" smtClean="0"/>
              <a:t>4. </a:t>
            </a:r>
            <a:r>
              <a:rPr lang="cs-CZ" sz="4000" dirty="0" err="1" smtClean="0"/>
              <a:t>odwyooduoh</a:t>
            </a:r>
            <a:endParaRPr lang="cs-CZ" sz="40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1. Hello</a:t>
            </a:r>
          </a:p>
          <a:p>
            <a:r>
              <a:rPr lang="cs-CZ" sz="4000" dirty="0" smtClean="0"/>
              <a:t>2. </a:t>
            </a:r>
            <a:r>
              <a:rPr lang="cs-CZ" sz="4000" dirty="0" err="1" smtClean="0"/>
              <a:t>Goodbye</a:t>
            </a:r>
            <a:endParaRPr lang="cs-CZ" sz="4000" dirty="0" smtClean="0"/>
          </a:p>
          <a:p>
            <a:r>
              <a:rPr lang="cs-CZ" sz="4000" dirty="0" smtClean="0"/>
              <a:t>3. </a:t>
            </a:r>
            <a:r>
              <a:rPr lang="cs-CZ" sz="4000" dirty="0" err="1" smtClean="0"/>
              <a:t>Good</a:t>
            </a:r>
            <a:r>
              <a:rPr lang="cs-CZ" sz="4000" dirty="0" smtClean="0"/>
              <a:t> </a:t>
            </a:r>
            <a:r>
              <a:rPr lang="cs-CZ" sz="4000" dirty="0" err="1" smtClean="0"/>
              <a:t>evening</a:t>
            </a:r>
            <a:endParaRPr lang="cs-CZ" sz="4000" dirty="0" smtClean="0"/>
          </a:p>
          <a:p>
            <a:r>
              <a:rPr lang="cs-CZ" sz="4000" dirty="0" smtClean="0"/>
              <a:t>4. </a:t>
            </a:r>
            <a:r>
              <a:rPr lang="cs-CZ" sz="4000" dirty="0" err="1" smtClean="0"/>
              <a:t>How</a:t>
            </a:r>
            <a:r>
              <a:rPr lang="cs-CZ" sz="4000" dirty="0" smtClean="0"/>
              <a:t> do </a:t>
            </a:r>
            <a:r>
              <a:rPr lang="cs-CZ" sz="4000" dirty="0" err="1" smtClean="0"/>
              <a:t>you</a:t>
            </a:r>
            <a:r>
              <a:rPr lang="cs-CZ" sz="4000" dirty="0" smtClean="0"/>
              <a:t> do</a:t>
            </a:r>
            <a:endParaRPr lang="cs-CZ" sz="4000" dirty="0"/>
          </a:p>
        </p:txBody>
      </p:sp>
      <p:pic>
        <p:nvPicPr>
          <p:cNvPr id="2050" name="Picture 2" descr="C:\Users\X\AppData\Local\Microsoft\Windows\Temporary Internet Files\Content.IE5\QV02QLUU\MC90042806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797152"/>
            <a:ext cx="2689212" cy="1639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7028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8229600" cy="580926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052736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dirty="0" smtClean="0"/>
              <a:t>1. </a:t>
            </a:r>
            <a:r>
              <a:rPr lang="cs-CZ" sz="4000" dirty="0" err="1" smtClean="0"/>
              <a:t>Say</a:t>
            </a:r>
            <a:r>
              <a:rPr lang="cs-CZ" sz="4000" dirty="0" smtClean="0"/>
              <a:t> </a:t>
            </a:r>
            <a:r>
              <a:rPr lang="cs-CZ" sz="4000" b="1" i="1" dirty="0" smtClean="0"/>
              <a:t>Hello</a:t>
            </a:r>
            <a:r>
              <a:rPr lang="cs-CZ" sz="4000" dirty="0" smtClean="0"/>
              <a:t> to </a:t>
            </a:r>
            <a:r>
              <a:rPr lang="cs-CZ" sz="4000" dirty="0" err="1" smtClean="0"/>
              <a:t>your</a:t>
            </a:r>
            <a:r>
              <a:rPr lang="cs-CZ" sz="4000" dirty="0" smtClean="0"/>
              <a:t> </a:t>
            </a:r>
            <a:r>
              <a:rPr lang="cs-CZ" sz="4000" dirty="0" err="1" smtClean="0"/>
              <a:t>best</a:t>
            </a:r>
            <a:r>
              <a:rPr lang="cs-CZ" sz="4000" dirty="0" smtClean="0"/>
              <a:t> </a:t>
            </a:r>
            <a:r>
              <a:rPr lang="cs-CZ" sz="4000" dirty="0" err="1" smtClean="0"/>
              <a:t>friend</a:t>
            </a:r>
            <a:r>
              <a:rPr lang="cs-CZ" sz="4000" dirty="0" smtClean="0"/>
              <a:t>.</a:t>
            </a:r>
          </a:p>
          <a:p>
            <a:pPr marL="0" indent="0">
              <a:buNone/>
            </a:pPr>
            <a:r>
              <a:rPr lang="cs-CZ" sz="4000" dirty="0" smtClean="0"/>
              <a:t>2. </a:t>
            </a:r>
            <a:r>
              <a:rPr lang="cs-CZ" sz="4000" dirty="0" err="1" smtClean="0"/>
              <a:t>Say</a:t>
            </a:r>
            <a:r>
              <a:rPr lang="cs-CZ" sz="4000" dirty="0" smtClean="0"/>
              <a:t> </a:t>
            </a:r>
            <a:r>
              <a:rPr lang="cs-CZ" sz="4000" b="1" i="1" dirty="0" err="1" smtClean="0"/>
              <a:t>Good</a:t>
            </a:r>
            <a:r>
              <a:rPr lang="cs-CZ" sz="4000" b="1" i="1" dirty="0" smtClean="0"/>
              <a:t> </a:t>
            </a:r>
            <a:r>
              <a:rPr lang="cs-CZ" sz="4000" b="1" i="1" dirty="0" err="1" smtClean="0"/>
              <a:t>morning</a:t>
            </a:r>
            <a:r>
              <a:rPr lang="cs-CZ" sz="4000" b="1" i="1" dirty="0" smtClean="0"/>
              <a:t> </a:t>
            </a:r>
            <a:r>
              <a:rPr lang="cs-CZ" sz="4000" dirty="0" smtClean="0"/>
              <a:t>to </a:t>
            </a:r>
            <a:r>
              <a:rPr lang="cs-CZ" sz="4000" dirty="0" err="1" smtClean="0"/>
              <a:t>one</a:t>
            </a:r>
            <a:r>
              <a:rPr lang="cs-CZ" sz="4000" dirty="0" smtClean="0"/>
              <a:t> boy.</a:t>
            </a:r>
          </a:p>
          <a:p>
            <a:pPr marL="0" indent="0">
              <a:buNone/>
            </a:pPr>
            <a:r>
              <a:rPr lang="cs-CZ" sz="4000" dirty="0" smtClean="0"/>
              <a:t>3. </a:t>
            </a:r>
            <a:r>
              <a:rPr lang="cs-CZ" sz="4000" dirty="0" err="1" smtClean="0"/>
              <a:t>Say</a:t>
            </a:r>
            <a:r>
              <a:rPr lang="cs-CZ" sz="4000" dirty="0" smtClean="0"/>
              <a:t> </a:t>
            </a:r>
            <a:r>
              <a:rPr lang="cs-CZ" sz="4000" b="1" i="1" dirty="0" err="1" smtClean="0"/>
              <a:t>Good</a:t>
            </a:r>
            <a:r>
              <a:rPr lang="cs-CZ" sz="4000" b="1" i="1" dirty="0" smtClean="0"/>
              <a:t> </a:t>
            </a:r>
            <a:r>
              <a:rPr lang="cs-CZ" sz="4000" b="1" i="1" dirty="0" err="1" smtClean="0"/>
              <a:t>afternoon</a:t>
            </a:r>
            <a:r>
              <a:rPr lang="cs-CZ" sz="4000" b="1" i="1" dirty="0" smtClean="0"/>
              <a:t> </a:t>
            </a:r>
            <a:r>
              <a:rPr lang="cs-CZ" sz="4000" dirty="0" smtClean="0"/>
              <a:t>to </a:t>
            </a:r>
            <a:r>
              <a:rPr lang="cs-CZ" sz="4000" dirty="0" err="1" smtClean="0"/>
              <a:t>five</a:t>
            </a:r>
            <a:r>
              <a:rPr lang="cs-CZ" sz="4000" dirty="0" smtClean="0"/>
              <a:t> </a:t>
            </a:r>
            <a:r>
              <a:rPr lang="cs-CZ" sz="4000" dirty="0" err="1" smtClean="0"/>
              <a:t>girls</a:t>
            </a:r>
            <a:r>
              <a:rPr lang="cs-CZ" sz="4000" dirty="0" smtClean="0"/>
              <a:t>.</a:t>
            </a:r>
          </a:p>
          <a:p>
            <a:pPr marL="0" indent="0">
              <a:buNone/>
            </a:pPr>
            <a:r>
              <a:rPr lang="cs-CZ" sz="4000" dirty="0" smtClean="0"/>
              <a:t>4. </a:t>
            </a:r>
            <a:r>
              <a:rPr lang="cs-CZ" sz="4000" dirty="0" err="1" smtClean="0"/>
              <a:t>Say</a:t>
            </a:r>
            <a:r>
              <a:rPr lang="cs-CZ" sz="4000" dirty="0" smtClean="0"/>
              <a:t> </a:t>
            </a:r>
            <a:r>
              <a:rPr lang="cs-CZ" sz="4000" b="1" i="1" dirty="0" err="1" smtClean="0"/>
              <a:t>Goodbye</a:t>
            </a:r>
            <a:r>
              <a:rPr lang="cs-CZ" sz="4000" dirty="0" smtClean="0"/>
              <a:t> to </a:t>
            </a:r>
            <a:r>
              <a:rPr lang="cs-CZ" sz="4000" dirty="0" err="1" smtClean="0"/>
              <a:t>your</a:t>
            </a:r>
            <a:r>
              <a:rPr lang="cs-CZ" sz="4000" dirty="0" smtClean="0"/>
              <a:t> </a:t>
            </a:r>
            <a:r>
              <a:rPr lang="cs-CZ" sz="4000" dirty="0" err="1" smtClean="0"/>
              <a:t>English</a:t>
            </a:r>
            <a:r>
              <a:rPr lang="cs-CZ" sz="4000" dirty="0" smtClean="0"/>
              <a:t>           </a:t>
            </a:r>
            <a:r>
              <a:rPr lang="cs-CZ" sz="4000" dirty="0" err="1" smtClean="0"/>
              <a:t>teacher</a:t>
            </a:r>
            <a:r>
              <a:rPr lang="cs-CZ" sz="4000" dirty="0" smtClean="0"/>
              <a:t>.</a:t>
            </a:r>
            <a:endParaRPr lang="cs-CZ" sz="4000" dirty="0"/>
          </a:p>
        </p:txBody>
      </p:sp>
      <p:pic>
        <p:nvPicPr>
          <p:cNvPr id="1026" name="Picture 2" descr="C:\Users\X\AppData\Local\Microsoft\Windows\Temporary Internet Files\Content.IE5\9DFDHZ4A\MC90023408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4437112"/>
            <a:ext cx="3461900" cy="1897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45294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1.Ilustrace : www. </a:t>
            </a:r>
            <a:r>
              <a:rPr lang="cs-CZ" dirty="0" err="1"/>
              <a:t>office</a:t>
            </a:r>
            <a:r>
              <a:rPr lang="cs-CZ" dirty="0"/>
              <a:t>. microsoft.com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84095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417</TotalTime>
  <Words>321</Words>
  <Application>Microsoft Office PowerPoint</Application>
  <PresentationFormat>Předvádění na obrazovce (4:3)</PresentationFormat>
  <Paragraphs>103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Motiv sady Office</vt:lpstr>
      <vt:lpstr>Prezentace aplikace PowerPoint</vt:lpstr>
      <vt:lpstr>Anotace</vt:lpstr>
      <vt:lpstr>Prezentace aplikace PowerPoint</vt:lpstr>
      <vt:lpstr>HELLO</vt:lpstr>
      <vt:lpstr>GOOD MORNING</vt:lpstr>
      <vt:lpstr>GOOD AFTERNOON</vt:lpstr>
      <vt:lpstr>GOOD EVENING</vt:lpstr>
      <vt:lpstr>GOOD NIGHT</vt:lpstr>
      <vt:lpstr>GOODBYE</vt:lpstr>
      <vt:lpstr>HOW DO YOU DO ?</vt:lpstr>
      <vt:lpstr>NICE TO MEET YOU</vt:lpstr>
      <vt:lpstr>Spoj čarou</vt:lpstr>
      <vt:lpstr>Řešení</vt:lpstr>
      <vt:lpstr>Rozlušti přesmyčky</vt:lpstr>
      <vt:lpstr>Řešení :</vt:lpstr>
      <vt:lpstr>Prezentace aplikace PowerPoint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smid.jaromir</dc:creator>
  <cp:lastModifiedBy>X</cp:lastModifiedBy>
  <cp:revision>33</cp:revision>
  <dcterms:created xsi:type="dcterms:W3CDTF">2011-11-09T14:01:04Z</dcterms:created>
  <dcterms:modified xsi:type="dcterms:W3CDTF">2012-08-11T15:45:10Z</dcterms:modified>
</cp:coreProperties>
</file>