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8" r:id="rId7"/>
    <p:sldId id="266" r:id="rId8"/>
    <p:sldId id="282" r:id="rId9"/>
    <p:sldId id="280" r:id="rId10"/>
    <p:sldId id="269" r:id="rId11"/>
    <p:sldId id="271" r:id="rId12"/>
    <p:sldId id="28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399"/>
    <a:srgbClr val="7AAD7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VY_32_INOVACE_02_What‘s  </a:t>
          </a:r>
          <a:r>
            <a:rPr lang="cs-CZ" dirty="0" err="1" smtClean="0"/>
            <a:t>your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What‘s</a:t>
          </a:r>
          <a:r>
            <a:rPr lang="cs-CZ" dirty="0" smtClean="0"/>
            <a:t>  </a:t>
          </a:r>
          <a:r>
            <a:rPr lang="cs-CZ" dirty="0" err="1" smtClean="0"/>
            <a:t>your</a:t>
          </a:r>
          <a:r>
            <a:rPr lang="cs-CZ" dirty="0" smtClean="0"/>
            <a:t> </a:t>
          </a:r>
          <a:r>
            <a:rPr lang="cs-CZ" dirty="0" err="1" smtClean="0"/>
            <a:t>name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VY_32_INOVACE_02_What‘s  </a:t>
          </a:r>
          <a:r>
            <a:rPr lang="cs-CZ" sz="1400" kern="1200" dirty="0" err="1" smtClean="0"/>
            <a:t>your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name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What‘s</a:t>
          </a:r>
          <a:r>
            <a:rPr lang="cs-CZ" sz="1400" kern="1200" dirty="0" smtClean="0"/>
            <a:t>  </a:t>
          </a:r>
          <a:r>
            <a:rPr lang="cs-CZ" sz="1400" kern="1200" dirty="0" err="1" smtClean="0"/>
            <a:t>your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name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E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28210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1633153"/>
              </p:ext>
            </p:extLst>
          </p:nvPr>
        </p:nvGraphicFramePr>
        <p:xfrm>
          <a:off x="457200" y="1600200"/>
          <a:ext cx="8229600" cy="34899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Naučit </a:t>
                      </a:r>
                      <a:r>
                        <a:rPr lang="cs-CZ" baseline="0" dirty="0" smtClean="0"/>
                        <a:t> žáky  představit se a zeptat se druhého na jméno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průběhu hodiny </a:t>
                      </a:r>
                      <a:r>
                        <a:rPr lang="cs-CZ" baseline="0" dirty="0" smtClean="0"/>
                        <a:t> žáci budou říkat jak se jmenují a budou se ptát ostatních na jméno. Vyučující si připraví obrázky známých osobností, rozdá je žákům a ti budou říkat, kdo jsou. Ostatní se jich budou ptát na jména.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3894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0263" y="1221377"/>
            <a:ext cx="8229600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      </a:t>
            </a:r>
            <a:r>
              <a:rPr lang="cs-CZ" sz="9600" b="1" dirty="0" smtClean="0">
                <a:solidFill>
                  <a:srgbClr val="0070C0"/>
                </a:solidFill>
              </a:rPr>
              <a:t>WHAT‘S YOUR NAME ?</a:t>
            </a:r>
            <a:endParaRPr lang="cs-CZ" sz="9600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X\AppData\Local\Microsoft\Windows\Temporary Internet Files\Content.IE5\QV02QLUU\MC900055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77149"/>
            <a:ext cx="2157809" cy="288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364902"/>
          </a:xfrm>
        </p:spPr>
        <p:txBody>
          <a:bodyPr>
            <a:noAutofit/>
          </a:bodyPr>
          <a:lstStyle/>
          <a:p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40560"/>
          </a:xfrm>
        </p:spPr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0070C0"/>
                </a:solidFill>
              </a:rPr>
              <a:t>This</a:t>
            </a:r>
            <a:r>
              <a:rPr lang="cs-CZ" sz="6000" b="1" dirty="0" smtClean="0">
                <a:solidFill>
                  <a:srgbClr val="0070C0"/>
                </a:solidFill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</a:rPr>
              <a:t>is</a:t>
            </a:r>
            <a:r>
              <a:rPr lang="cs-CZ" sz="6000" b="1" dirty="0" smtClean="0">
                <a:solidFill>
                  <a:srgbClr val="0070C0"/>
                </a:solidFill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</a:rPr>
              <a:t>me</a:t>
            </a:r>
            <a:r>
              <a:rPr lang="cs-CZ" sz="6000" b="1" dirty="0" smtClean="0">
                <a:solidFill>
                  <a:srgbClr val="0070C0"/>
                </a:solidFill>
              </a:rPr>
              <a:t>. </a:t>
            </a:r>
            <a:r>
              <a:rPr lang="cs-CZ" sz="6000" b="1" dirty="0" err="1" smtClean="0">
                <a:solidFill>
                  <a:srgbClr val="0070C0"/>
                </a:solidFill>
              </a:rPr>
              <a:t>I‘m</a:t>
            </a:r>
            <a:r>
              <a:rPr lang="cs-CZ" sz="6000" b="1" dirty="0" smtClean="0">
                <a:solidFill>
                  <a:srgbClr val="0070C0"/>
                </a:solidFill>
              </a:rPr>
              <a:t> Jindra.</a:t>
            </a:r>
          </a:p>
          <a:p>
            <a:pPr marL="0" indent="0">
              <a:buNone/>
            </a:pPr>
            <a:endParaRPr lang="cs-CZ" sz="6000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04864"/>
            <a:ext cx="5724128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91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504056"/>
          </a:xfrm>
        </p:spPr>
        <p:txBody>
          <a:bodyPr>
            <a:noAutofit/>
          </a:bodyPr>
          <a:lstStyle/>
          <a:p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7200" b="1" dirty="0" err="1" smtClean="0">
                <a:solidFill>
                  <a:srgbClr val="0070C0"/>
                </a:solidFill>
              </a:rPr>
              <a:t>What‘s</a:t>
            </a:r>
            <a:r>
              <a:rPr lang="cs-CZ" sz="7200" b="1" dirty="0" smtClean="0">
                <a:solidFill>
                  <a:srgbClr val="0070C0"/>
                </a:solidFill>
              </a:rPr>
              <a:t> </a:t>
            </a:r>
            <a:r>
              <a:rPr lang="cs-CZ" sz="7200" b="1" dirty="0" err="1" smtClean="0">
                <a:solidFill>
                  <a:srgbClr val="0070C0"/>
                </a:solidFill>
              </a:rPr>
              <a:t>your</a:t>
            </a:r>
            <a:r>
              <a:rPr lang="cs-CZ" sz="7200" b="1" dirty="0" smtClean="0">
                <a:solidFill>
                  <a:srgbClr val="0070C0"/>
                </a:solidFill>
              </a:rPr>
              <a:t> </a:t>
            </a:r>
            <a:r>
              <a:rPr lang="cs-CZ" sz="7200" b="1" dirty="0" err="1" smtClean="0">
                <a:solidFill>
                  <a:srgbClr val="0070C0"/>
                </a:solidFill>
              </a:rPr>
              <a:t>name</a:t>
            </a:r>
            <a:r>
              <a:rPr lang="cs-CZ" sz="7200" b="1" dirty="0" smtClean="0">
                <a:solidFill>
                  <a:srgbClr val="0070C0"/>
                </a:solidFill>
              </a:rPr>
              <a:t> ?</a:t>
            </a:r>
          </a:p>
          <a:p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2050" name="Picture 2" descr="C:\Users\X\AppData\Local\Microsoft\Windows\Temporary Internet Files\Content.IE5\AT5DNEBA\MC9000787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16912"/>
            <a:ext cx="3261845" cy="398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18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Žáci </a:t>
            </a:r>
            <a:r>
              <a:rPr lang="cs-CZ" sz="4400" b="1" dirty="0">
                <a:solidFill>
                  <a:srgbClr val="0070C0"/>
                </a:solidFill>
              </a:rPr>
              <a:t>si vymyslí jinou totožnost, například herce, zpěváka, apod</a:t>
            </a:r>
            <a:r>
              <a:rPr lang="cs-CZ" sz="4400" b="1" dirty="0" smtClean="0">
                <a:solidFill>
                  <a:srgbClr val="0070C0"/>
                </a:solidFill>
              </a:rPr>
              <a:t>. Žáci se ptají navzájem na jméno a své odpovědi si zaznamenávají do sešitu.</a:t>
            </a:r>
            <a:endParaRPr lang="cs-CZ" sz="4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6486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Hello, </a:t>
            </a:r>
            <a:r>
              <a:rPr lang="cs-CZ" sz="5400" b="1" dirty="0" err="1" smtClean="0">
                <a:solidFill>
                  <a:srgbClr val="0070C0"/>
                </a:solidFill>
              </a:rPr>
              <a:t>I‘m</a:t>
            </a:r>
            <a:r>
              <a:rPr lang="cs-CZ" sz="5400" b="1" dirty="0" smtClean="0">
                <a:solidFill>
                  <a:srgbClr val="0070C0"/>
                </a:solidFill>
              </a:rPr>
              <a:t> …………….. </a:t>
            </a:r>
          </a:p>
          <a:p>
            <a:r>
              <a:rPr lang="cs-CZ" sz="5400" b="1" dirty="0" err="1" smtClean="0">
                <a:solidFill>
                  <a:srgbClr val="0070C0"/>
                </a:solidFill>
              </a:rPr>
              <a:t>What‘s</a:t>
            </a:r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r>
              <a:rPr lang="cs-CZ" sz="5400" b="1" dirty="0" err="1" smtClean="0">
                <a:solidFill>
                  <a:srgbClr val="0070C0"/>
                </a:solidFill>
              </a:rPr>
              <a:t>your</a:t>
            </a:r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r>
              <a:rPr lang="cs-CZ" sz="5400" b="1" dirty="0" err="1" smtClean="0">
                <a:solidFill>
                  <a:srgbClr val="0070C0"/>
                </a:solidFill>
              </a:rPr>
              <a:t>name</a:t>
            </a:r>
            <a:r>
              <a:rPr lang="cs-CZ" sz="5400" b="1" dirty="0" smtClean="0">
                <a:solidFill>
                  <a:srgbClr val="0070C0"/>
                </a:solidFill>
              </a:rPr>
              <a:t> 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3074" name="Picture 2" descr="C:\Users\X\AppData\Local\Microsoft\Windows\Temporary Internet Files\Content.IE5\9DFDHZ4A\MC900304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1048"/>
            <a:ext cx="3688206" cy="273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57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FAMOUS COUPLES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Choose</a:t>
            </a:r>
            <a:r>
              <a:rPr lang="cs-CZ" sz="4400" dirty="0" smtClean="0"/>
              <a:t> </a:t>
            </a:r>
            <a:r>
              <a:rPr lang="cs-CZ" sz="4400" dirty="0" err="1" smtClean="0"/>
              <a:t>one</a:t>
            </a:r>
            <a:r>
              <a:rPr lang="cs-CZ" sz="4400" dirty="0" smtClean="0"/>
              <a:t> </a:t>
            </a:r>
            <a:r>
              <a:rPr lang="cs-CZ" sz="4400" dirty="0" err="1" smtClean="0"/>
              <a:t>card</a:t>
            </a:r>
            <a:r>
              <a:rPr lang="cs-CZ" sz="4400" dirty="0" smtClean="0"/>
              <a:t> and </a:t>
            </a:r>
            <a:r>
              <a:rPr lang="cs-CZ" sz="4400" dirty="0" err="1" smtClean="0"/>
              <a:t>find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couple</a:t>
            </a:r>
            <a:r>
              <a:rPr lang="cs-CZ" sz="4400" dirty="0" smtClean="0"/>
              <a:t>. </a:t>
            </a:r>
          </a:p>
          <a:p>
            <a:r>
              <a:rPr lang="cs-CZ" sz="4400" dirty="0" smtClean="0"/>
              <a:t>Go and </a:t>
            </a:r>
            <a:r>
              <a:rPr lang="cs-CZ" sz="4400" dirty="0" err="1" smtClean="0"/>
              <a:t>ask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others</a:t>
            </a:r>
            <a:r>
              <a:rPr lang="cs-CZ" sz="4400" dirty="0" smtClean="0"/>
              <a:t> </a:t>
            </a:r>
            <a:r>
              <a:rPr lang="cs-CZ" sz="4400" b="1" i="1" dirty="0" err="1" smtClean="0"/>
              <a:t>What‘s</a:t>
            </a:r>
            <a:r>
              <a:rPr lang="cs-CZ" sz="4400" b="1" i="1" dirty="0" smtClean="0"/>
              <a:t> </a:t>
            </a:r>
            <a:r>
              <a:rPr lang="cs-CZ" sz="4400" b="1" i="1" dirty="0" err="1" smtClean="0"/>
              <a:t>your</a:t>
            </a:r>
            <a:r>
              <a:rPr lang="cs-CZ" sz="4400" b="1" i="1" dirty="0" smtClean="0"/>
              <a:t> </a:t>
            </a:r>
            <a:r>
              <a:rPr lang="cs-CZ" sz="4400" b="1" i="1" dirty="0" err="1" smtClean="0"/>
              <a:t>name</a:t>
            </a:r>
            <a:r>
              <a:rPr lang="cs-CZ" sz="4400" b="1" i="1" dirty="0" smtClean="0"/>
              <a:t> ?</a:t>
            </a:r>
          </a:p>
          <a:p>
            <a:r>
              <a:rPr lang="cs-CZ" sz="4400" i="1" dirty="0" smtClean="0"/>
              <a:t> </a:t>
            </a:r>
            <a:r>
              <a:rPr lang="cs-CZ" sz="4400" b="1" i="1" dirty="0" err="1" smtClean="0"/>
              <a:t>I‘m</a:t>
            </a:r>
            <a:r>
              <a:rPr lang="cs-CZ" sz="4400" b="1" i="1" dirty="0" smtClean="0"/>
              <a:t> ……..</a:t>
            </a:r>
            <a:endParaRPr lang="cs-CZ" sz="4400" b="1" dirty="0"/>
          </a:p>
        </p:txBody>
      </p:sp>
      <p:pic>
        <p:nvPicPr>
          <p:cNvPr id="4100" name="Picture 4" descr="C:\Users\X\AppData\Local\Microsoft\Windows\Temporary Internet Files\Content.IE5\2CQYHJOJ\MC900346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62989"/>
            <a:ext cx="2813593" cy="2795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53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154245"/>
              </p:ext>
            </p:extLst>
          </p:nvPr>
        </p:nvGraphicFramePr>
        <p:xfrm>
          <a:off x="0" y="-19594"/>
          <a:ext cx="9144000" cy="6858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86000"/>
                <a:gridCol w="2325077"/>
                <a:gridCol w="2246923"/>
                <a:gridCol w="2286000"/>
              </a:tblGrid>
              <a:tr h="1714500">
                <a:tc>
                  <a:txBody>
                    <a:bodyPr/>
                    <a:lstStyle/>
                    <a:p>
                      <a:endParaRPr lang="cs-CZ" sz="3200" b="1" dirty="0" smtClean="0"/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PAT</a:t>
                      </a:r>
                    </a:p>
                    <a:p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RUMCAJS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PEJSEK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JENÍČEK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714500">
                <a:tc>
                  <a:txBody>
                    <a:bodyPr/>
                    <a:lstStyle/>
                    <a:p>
                      <a:endParaRPr lang="cs-CZ" sz="3200" b="1" dirty="0" smtClean="0"/>
                    </a:p>
                    <a:p>
                      <a:r>
                        <a:rPr lang="cs-CZ" sz="3200" b="1" dirty="0" smtClean="0"/>
                        <a:t>MAT</a:t>
                      </a:r>
                    </a:p>
                    <a:p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MANKA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KOČIČKA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MAŘENKA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714500">
                <a:tc>
                  <a:txBody>
                    <a:bodyPr/>
                    <a:lstStyle/>
                    <a:p>
                      <a:endParaRPr lang="cs-CZ" sz="3200" b="1" dirty="0" smtClean="0"/>
                    </a:p>
                    <a:p>
                      <a:r>
                        <a:rPr lang="cs-CZ" sz="3200" b="1" dirty="0" smtClean="0"/>
                        <a:t>BOB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ŠTAFLÍK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KŘEMÍLEK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KÁŤA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714500">
                <a:tc>
                  <a:txBody>
                    <a:bodyPr/>
                    <a:lstStyle/>
                    <a:p>
                      <a:endParaRPr lang="cs-CZ" sz="3200" b="1" dirty="0" smtClean="0"/>
                    </a:p>
                    <a:p>
                      <a:r>
                        <a:rPr lang="cs-CZ" sz="3200" b="1" dirty="0" smtClean="0"/>
                        <a:t>BOBEK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ŠPAGETKA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VOCHOMŮRKA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ŠKUBÁNEK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814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Nalep si do sešitu obrázek nějaké osoby a napiš 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72405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5123" name="Picture 3" descr="C:\Users\X\AppData\Local\Microsoft\Windows\Temporary Internet Files\Content.IE5\QV02QLUU\MP9004485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2566461" cy="386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164756" y="2201578"/>
            <a:ext cx="5786467" cy="30243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HELLO, MY NAME‘S JANE.</a:t>
            </a:r>
          </a:p>
          <a:p>
            <a:pPr algn="ctr"/>
            <a:r>
              <a:rPr lang="cs-CZ" sz="3600" b="1" dirty="0" smtClean="0"/>
              <a:t>WHAT‘S YOUR NAME?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0122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Opiš do sešitu a doplň chybějící slova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5400" b="1" i="1" dirty="0" smtClean="0"/>
              <a:t>Hello, ______ </a:t>
            </a:r>
            <a:r>
              <a:rPr lang="cs-CZ" sz="5400" b="1" i="1" dirty="0" err="1" smtClean="0"/>
              <a:t>name‘s</a:t>
            </a:r>
            <a:r>
              <a:rPr lang="cs-CZ" sz="5400" b="1" i="1" dirty="0" smtClean="0"/>
              <a:t>  Jane. </a:t>
            </a:r>
            <a:r>
              <a:rPr lang="cs-CZ" sz="5400" b="1" i="1" dirty="0" err="1" smtClean="0"/>
              <a:t>What‘s</a:t>
            </a:r>
            <a:r>
              <a:rPr lang="cs-CZ" sz="5400" b="1" i="1" dirty="0" smtClean="0"/>
              <a:t> </a:t>
            </a:r>
            <a:r>
              <a:rPr lang="cs-CZ" sz="5400" b="1" i="1" dirty="0" err="1" smtClean="0"/>
              <a:t>your</a:t>
            </a:r>
            <a:r>
              <a:rPr lang="cs-CZ" sz="5400" b="1" i="1" dirty="0" smtClean="0"/>
              <a:t> _________? __________ Peter.</a:t>
            </a:r>
            <a:endParaRPr lang="cs-CZ" sz="5400" b="1" i="1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587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Řešení :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5400" b="1" i="1" dirty="0" smtClean="0"/>
              <a:t>Hello, my </a:t>
            </a:r>
            <a:r>
              <a:rPr lang="cs-CZ" sz="5400" b="1" i="1" dirty="0" err="1" smtClean="0"/>
              <a:t>name‘s</a:t>
            </a:r>
            <a:r>
              <a:rPr lang="cs-CZ" sz="5400" b="1" i="1" dirty="0" smtClean="0"/>
              <a:t>  Jane. </a:t>
            </a:r>
            <a:r>
              <a:rPr lang="cs-CZ" sz="5400" b="1" i="1" dirty="0" err="1" smtClean="0"/>
              <a:t>What‘s</a:t>
            </a:r>
            <a:r>
              <a:rPr lang="cs-CZ" sz="5400" b="1" i="1" dirty="0" smtClean="0"/>
              <a:t> </a:t>
            </a:r>
            <a:r>
              <a:rPr lang="cs-CZ" sz="5400" b="1" i="1" dirty="0" err="1" smtClean="0"/>
              <a:t>your</a:t>
            </a:r>
            <a:r>
              <a:rPr lang="cs-CZ" sz="5400" b="1" i="1" dirty="0"/>
              <a:t> </a:t>
            </a:r>
            <a:r>
              <a:rPr lang="cs-CZ" sz="5400" b="1" i="1" dirty="0" err="1" smtClean="0"/>
              <a:t>name</a:t>
            </a:r>
            <a:r>
              <a:rPr lang="cs-CZ" sz="5400" b="1" i="1" dirty="0" smtClean="0"/>
              <a:t>?           </a:t>
            </a:r>
            <a:r>
              <a:rPr lang="cs-CZ" sz="5400" b="1" i="1" dirty="0" err="1" smtClean="0"/>
              <a:t>I‘m</a:t>
            </a:r>
            <a:r>
              <a:rPr lang="cs-CZ" sz="5400" b="1" i="1" dirty="0" smtClean="0"/>
              <a:t> Peter.</a:t>
            </a:r>
            <a:endParaRPr lang="cs-CZ" sz="5400" b="1" i="1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6146" name="Picture 2" descr="C:\Users\X\AppData\Local\Microsoft\Windows\Temporary Internet Files\Content.IE5\2DP4O1E4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45024"/>
            <a:ext cx="2088505" cy="279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19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278</Words>
  <Application>Microsoft Office PowerPoint</Application>
  <PresentationFormat>Předvádění na obrazovce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FAMOUS COUPLES</vt:lpstr>
      <vt:lpstr>Prezentace aplikace PowerPoint</vt:lpstr>
      <vt:lpstr>Nalep si do sešitu obrázek nějaké osoby a napiš :</vt:lpstr>
      <vt:lpstr>Opiš do sešitu a doplň chybějící slova </vt:lpstr>
      <vt:lpstr>Řešení :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 Jaromír</cp:lastModifiedBy>
  <cp:revision>43</cp:revision>
  <dcterms:created xsi:type="dcterms:W3CDTF">2011-11-09T14:01:04Z</dcterms:created>
  <dcterms:modified xsi:type="dcterms:W3CDTF">2012-09-26T06:03:27Z</dcterms:modified>
</cp:coreProperties>
</file>