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84" r:id="rId5"/>
    <p:sldId id="298" r:id="rId6"/>
    <p:sldId id="288" r:id="rId7"/>
    <p:sldId id="287" r:id="rId8"/>
    <p:sldId id="286" r:id="rId9"/>
    <p:sldId id="290" r:id="rId10"/>
    <p:sldId id="291" r:id="rId11"/>
    <p:sldId id="292" r:id="rId12"/>
    <p:sldId id="293" r:id="rId13"/>
    <p:sldId id="294" r:id="rId14"/>
    <p:sldId id="296" r:id="rId15"/>
    <p:sldId id="299" r:id="rId16"/>
    <p:sldId id="300" r:id="rId17"/>
    <p:sldId id="301" r:id="rId18"/>
    <p:sldId id="302" r:id="rId19"/>
    <p:sldId id="266" r:id="rId20"/>
    <p:sldId id="305" r:id="rId21"/>
    <p:sldId id="26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B3B3"/>
    <a:srgbClr val="EC84C9"/>
    <a:srgbClr val="FFFF99"/>
    <a:srgbClr val="C0E399"/>
    <a:srgbClr val="7AAD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VY_32_INOVACE_03_Colours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Colours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VY_32_INOVACE_03_Colours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Colours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B87E06-8785-4FE4-908B-7110514EA89A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301C3E-4E50-4D7A-9399-CE4AFA106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406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95567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4609899"/>
              </p:ext>
            </p:extLst>
          </p:nvPr>
        </p:nvGraphicFramePr>
        <p:xfrm>
          <a:off x="457200" y="1600200"/>
          <a:ext cx="8229600" cy="29464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Naučit </a:t>
                      </a:r>
                      <a:r>
                        <a:rPr lang="cs-CZ" baseline="0" dirty="0" smtClean="0"/>
                        <a:t> žáky  základní anglické barvy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průběhu hodiny </a:t>
                      </a:r>
                      <a:r>
                        <a:rPr lang="cs-CZ" baseline="0" dirty="0" smtClean="0"/>
                        <a:t> žáci budou ukazovat na jednotlivé předměty a budou říkat jakou mají barvu. Vyučující si připraví karty s jednotlivými barvami. V závěru hodiny si žáci zahrají hru na barvy a bingo.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63894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0263" y="1221377"/>
            <a:ext cx="8229600" cy="4525963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/>
              <a:t>      </a:t>
            </a:r>
            <a:r>
              <a:rPr lang="cs-CZ" sz="9600" b="1" dirty="0" smtClean="0">
                <a:solidFill>
                  <a:srgbClr val="0070C0"/>
                </a:solidFill>
              </a:rPr>
              <a:t>COLOURS </a:t>
            </a:r>
            <a:endParaRPr lang="cs-CZ" sz="9600" b="1" dirty="0">
              <a:solidFill>
                <a:srgbClr val="0070C0"/>
              </a:solidFill>
            </a:endParaRPr>
          </a:p>
        </p:txBody>
      </p:sp>
      <p:pic>
        <p:nvPicPr>
          <p:cNvPr id="4" name="Picture 3" descr="C:\Users\X\AppData\Local\Microsoft\Windows\Temporary Internet Files\Content.IE5\2CQYHJOJ\MP9004422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924944"/>
            <a:ext cx="4950296" cy="357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984254" y="490424"/>
            <a:ext cx="3024336" cy="93610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352928" cy="129614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WHITE</a:t>
            </a:r>
            <a:endParaRPr lang="cs-CZ" sz="8000" b="1" dirty="0">
              <a:solidFill>
                <a:schemeClr val="bg1"/>
              </a:solidFill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7824" y="2420888"/>
            <a:ext cx="3672408" cy="3456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00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29614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BLACK</a:t>
            </a:r>
            <a:endParaRPr lang="cs-CZ" sz="8000" b="1" dirty="0"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7824" y="2420888"/>
            <a:ext cx="3672408" cy="345638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532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29614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BLUE</a:t>
            </a:r>
            <a:endParaRPr lang="cs-CZ" sz="8000" b="1" dirty="0">
              <a:solidFill>
                <a:srgbClr val="0070C0"/>
              </a:solidFill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7824" y="2420888"/>
            <a:ext cx="3672408" cy="345638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02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29614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GREEN</a:t>
            </a:r>
            <a:endParaRPr lang="cs-CZ" sz="8000" b="1" dirty="0"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7824" y="2420888"/>
            <a:ext cx="3672408" cy="345638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055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29614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RED</a:t>
            </a:r>
            <a:endParaRPr lang="cs-CZ" sz="8000" b="1" dirty="0"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7824" y="2420888"/>
            <a:ext cx="3672408" cy="345638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62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296144"/>
          </a:xfrm>
          <a:ln>
            <a:noFill/>
          </a:ln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FF00"/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YELLOW</a:t>
            </a:r>
            <a:endParaRPr lang="cs-CZ" sz="8000" b="1" dirty="0"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7824" y="2420888"/>
            <a:ext cx="3672408" cy="345638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05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29614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C000"/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ORANGE</a:t>
            </a:r>
            <a:endParaRPr lang="cs-CZ" sz="8000" b="1" dirty="0">
              <a:solidFill>
                <a:srgbClr val="FFC000"/>
              </a:solidFill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7824" y="2420888"/>
            <a:ext cx="3672408" cy="345638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86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29614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BROWN</a:t>
            </a:r>
            <a:endParaRPr lang="cs-CZ" sz="8000" b="1" dirty="0">
              <a:solidFill>
                <a:schemeClr val="accent6">
                  <a:lumMod val="50000"/>
                </a:schemeClr>
              </a:solidFill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7824" y="2420888"/>
            <a:ext cx="3672408" cy="345638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08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29614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EC84C9"/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PINK</a:t>
            </a:r>
            <a:endParaRPr lang="cs-CZ" sz="8000" b="1" dirty="0">
              <a:solidFill>
                <a:srgbClr val="EC84C9"/>
              </a:solidFill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7824" y="2420888"/>
            <a:ext cx="3672408" cy="3456384"/>
          </a:xfrm>
          <a:prstGeom prst="ellipse">
            <a:avLst/>
          </a:prstGeom>
          <a:solidFill>
            <a:srgbClr val="EC84C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37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29614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7030A0"/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PURPLE</a:t>
            </a:r>
            <a:endParaRPr lang="cs-CZ" sz="8000" b="1" dirty="0">
              <a:solidFill>
                <a:srgbClr val="7030A0"/>
              </a:solidFill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7824" y="2420888"/>
            <a:ext cx="3672408" cy="3456384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02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29614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bg1">
                    <a:lumMod val="65000"/>
                  </a:schemeClr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GREY</a:t>
            </a:r>
            <a:endParaRPr lang="cs-CZ" sz="8000" b="1" dirty="0">
              <a:solidFill>
                <a:schemeClr val="bg1">
                  <a:lumMod val="65000"/>
                </a:schemeClr>
              </a:solidFill>
              <a:effectLst>
                <a:outerShdw blurRad="75057" dist="38100" dir="5400000" sy="-20000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Ovál 5"/>
          <p:cNvSpPr/>
          <p:nvPr/>
        </p:nvSpPr>
        <p:spPr>
          <a:xfrm>
            <a:off x="2993544" y="2407987"/>
            <a:ext cx="3672408" cy="3456384"/>
          </a:xfrm>
          <a:prstGeom prst="ellipse">
            <a:avLst/>
          </a:prstGeom>
          <a:solidFill>
            <a:srgbClr val="BDB3B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85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WHAT COLOUR IS IT ?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3074" name="Picture 2" descr="C:\Users\X\AppData\Local\Microsoft\Windows\Temporary Internet Files\Content.IE5\2CQYHJOJ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X\AppData\Local\Microsoft\Windows\Temporary Internet Files\Content.IE5\DSK0OHH5\MC9003468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61786"/>
            <a:ext cx="1132015" cy="189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X\AppData\Local\Microsoft\Windows\Temporary Internet Files\Content.IE5\DSK0OHH5\MC9004417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63080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X\AppData\Local\Microsoft\Windows\Temporary Internet Files\Content.IE5\G04DSM9W\MC90043690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77072"/>
            <a:ext cx="2002532" cy="200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X\AppData\Local\Microsoft\Windows\Temporary Internet Files\Content.IE5\2DP4O1E4\MC90043690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22108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X\AppData\Local\Microsoft\Windows\Temporary Internet Files\Content.IE5\DSK0OHH5\MC9004241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5708" y="4221088"/>
            <a:ext cx="1992336" cy="144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0954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WHAT COLOUR IS IT ?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4098" name="Picture 2" descr="C:\Users\X\AppData\Local\Microsoft\Windows\Temporary Internet Files\Content.IE5\G04DSM9W\MC900232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76150"/>
            <a:ext cx="2021941" cy="201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X\AppData\Local\Microsoft\Windows\Temporary Internet Files\Content.IE5\C4QMKWSY\MC9000133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367466"/>
            <a:ext cx="1357858" cy="2234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X\AppData\Local\Microsoft\Windows\Temporary Internet Files\Content.IE5\2DP4O1E4\MC90044136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65577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X\AppData\Local\Microsoft\Windows\Temporary Internet Files\Content.IE5\C4QMKWSY\MC90044173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5952" y="4201581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X\AppData\Local\Microsoft\Windows\Temporary Internet Files\Content.IE5\2DP4O1E4\MC900407952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9223" y="4509120"/>
            <a:ext cx="2413617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X\AppData\Local\Microsoft\Windows\Temporary Internet Files\Content.IE5\3QGYDG7K\MC9003357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2144529" cy="2214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742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WHAT COLOUR IS IT ?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5122" name="Picture 2" descr="C:\Users\X\AppData\Local\Microsoft\Windows\Temporary Internet Files\Content.IE5\3QGYDG7K\MP9003168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392" y="1295064"/>
            <a:ext cx="2803344" cy="186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X\AppData\Local\Microsoft\Windows\Temporary Internet Files\Content.IE5\9DFDHZ4A\MC90044034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546" y="4582876"/>
            <a:ext cx="2658104" cy="1384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X\AppData\Local\Microsoft\Windows\Temporary Internet Files\Content.IE5\AT5DNEBA\MP9004486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12776"/>
            <a:ext cx="2555775" cy="191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X\AppData\Local\Microsoft\Windows\Temporary Internet Files\Content.IE5\DSK0OHH5\MC9001134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51" y="3540238"/>
            <a:ext cx="1432369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X\AppData\Local\Microsoft\Windows\Temporary Internet Files\Content.IE5\2CQYHJOJ\MP9004089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12" y="1196752"/>
            <a:ext cx="2060848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X\AppData\Local\Microsoft\Windows\Temporary Internet Files\Content.IE5\KPF206XG\MC90044135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4293822"/>
            <a:ext cx="1962536" cy="196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723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WHAT COLOUR IS IT ?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6146" name="Picture 2" descr="C:\Users\X\AppData\Local\Microsoft\Windows\Temporary Internet Files\Content.IE5\C4QMKWSY\MC900343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388" y="4231553"/>
            <a:ext cx="1254557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X\AppData\Local\Microsoft\Windows\Temporary Internet Files\Content.IE5\DSK0OHH5\MC90044172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1803647" cy="1803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X\AppData\Local\Microsoft\Windows\Temporary Internet Files\Content.IE5\9DFDHZ4A\MP9004064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800"/>
            <a:ext cx="3495183" cy="229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X\AppData\Local\Microsoft\Windows\Temporary Internet Files\Content.IE5\QV02QLUU\MP90043871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14661"/>
            <a:ext cx="2415063" cy="241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X\AppData\Local\Microsoft\Windows\Temporary Internet Files\Content.IE5\AT5DNEBA\MP90044836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13122"/>
            <a:ext cx="1982766" cy="249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X\AppData\Local\Microsoft\Windows\Temporary Internet Files\Content.IE5\2CQYHJOJ\MC9003264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18977"/>
            <a:ext cx="2010302" cy="233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5074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Žáci chodí po třídě a učitel říká anglicky barvy. Úkolem žáků je dotknout se předmětu příslušné barvy. Žáci si počítají trestné body.</a:t>
            </a:r>
            <a:br>
              <a:rPr lang="cs-CZ" sz="4000" b="1" dirty="0" smtClean="0"/>
            </a:br>
            <a:r>
              <a:rPr lang="cs-CZ" sz="4000" b="1" dirty="0"/>
              <a:t/>
            </a:r>
            <a:br>
              <a:rPr lang="cs-CZ" sz="4000" b="1" dirty="0"/>
            </a:b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6165304"/>
            <a:ext cx="8229600" cy="1006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7170" name="Picture 2" descr="C:\Users\X\AppData\Local\Microsoft\Windows\Temporary Internet Files\Content.IE5\3QGYDG7K\MC90044175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57301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6571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06290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/>
              <a:t/>
            </a:r>
            <a:br>
              <a:rPr lang="cs-CZ" sz="2200" b="1" dirty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/>
              <a:t/>
            </a:r>
            <a:br>
              <a:rPr lang="cs-CZ" sz="2200" b="1" dirty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3100" b="1" dirty="0" smtClean="0"/>
              <a:t>BINGO</a:t>
            </a:r>
            <a:br>
              <a:rPr lang="cs-CZ" sz="3100" b="1" dirty="0" smtClean="0"/>
            </a:br>
            <a:r>
              <a:rPr lang="cs-CZ" sz="3100" b="1" dirty="0" smtClean="0"/>
              <a:t>Žáci si napíší do tabulky anglicky libovolných šest barev, učitel ukazuje karty s barvami a žáci si je vyškrtávají. Kdo má první vše vyškrtané zakřičí</a:t>
            </a:r>
            <a:br>
              <a:rPr lang="cs-CZ" sz="3100" b="1" dirty="0" smtClean="0"/>
            </a:br>
            <a:r>
              <a:rPr lang="cs-CZ" sz="3100" b="1" dirty="0" smtClean="0"/>
              <a:t> „ Bingo“.</a:t>
            </a:r>
            <a:br>
              <a:rPr lang="cs-CZ" sz="3100" b="1" dirty="0" smtClean="0"/>
            </a:br>
            <a:r>
              <a:rPr lang="cs-CZ" sz="3100" b="1" dirty="0" smtClean="0"/>
              <a:t/>
            </a:r>
            <a:br>
              <a:rPr lang="cs-CZ" sz="3100" b="1" dirty="0" smtClean="0"/>
            </a:br>
            <a:r>
              <a:rPr lang="cs-CZ" sz="6000" b="1" dirty="0" smtClean="0"/>
              <a:t/>
            </a:r>
            <a:br>
              <a:rPr lang="cs-CZ" sz="6000" b="1" dirty="0" smtClean="0"/>
            </a:br>
            <a:endParaRPr lang="cs-CZ" sz="6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363926"/>
              </p:ext>
            </p:extLst>
          </p:nvPr>
        </p:nvGraphicFramePr>
        <p:xfrm>
          <a:off x="1475656" y="2708920"/>
          <a:ext cx="6096000" cy="31683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5841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507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</TotalTime>
  <Words>174</Words>
  <Application>Microsoft Office PowerPoint</Application>
  <PresentationFormat>Předvádění na obrazovce (4:3)</PresentationFormat>
  <Paragraphs>43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Prezentace aplikace PowerPoint</vt:lpstr>
      <vt:lpstr>Anotace</vt:lpstr>
      <vt:lpstr>Prezentace aplikace PowerPoint</vt:lpstr>
      <vt:lpstr>WHITE</vt:lpstr>
      <vt:lpstr>BLACK</vt:lpstr>
      <vt:lpstr>BLUE</vt:lpstr>
      <vt:lpstr>GREEN</vt:lpstr>
      <vt:lpstr>RED</vt:lpstr>
      <vt:lpstr>YELLOW</vt:lpstr>
      <vt:lpstr>ORANGE</vt:lpstr>
      <vt:lpstr>BROWN</vt:lpstr>
      <vt:lpstr>PINK</vt:lpstr>
      <vt:lpstr>PURPLE</vt:lpstr>
      <vt:lpstr>GREY</vt:lpstr>
      <vt:lpstr>WHAT COLOUR IS IT ? </vt:lpstr>
      <vt:lpstr>WHAT COLOUR IS IT ? </vt:lpstr>
      <vt:lpstr>WHAT COLOUR IS IT ? </vt:lpstr>
      <vt:lpstr>WHAT COLOUR IS IT ? </vt:lpstr>
      <vt:lpstr>Žáci chodí po třídě a učitel říká anglicky barvy. Úkolem žáků je dotknout se předmětu příslušné barvy. Žáci si počítají trestné body.  </vt:lpstr>
      <vt:lpstr>      BINGO Žáci si napíší do tabulky anglicky libovolných šest barev, učitel ukazuje karty s barvami a žáci si je vyškrtávají. Kdo má první vše vyškrtané zakřičí  „ Bingo“.  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55</cp:revision>
  <dcterms:created xsi:type="dcterms:W3CDTF">2011-11-09T14:01:04Z</dcterms:created>
  <dcterms:modified xsi:type="dcterms:W3CDTF">2012-08-11T20:00:51Z</dcterms:modified>
</cp:coreProperties>
</file>