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5"/>
  </p:notesMasterIdLst>
  <p:sldIdLst>
    <p:sldId id="256" r:id="rId2"/>
    <p:sldId id="257" r:id="rId3"/>
    <p:sldId id="258" r:id="rId4"/>
    <p:sldId id="287" r:id="rId5"/>
    <p:sldId id="284" r:id="rId6"/>
    <p:sldId id="288" r:id="rId7"/>
    <p:sldId id="289" r:id="rId8"/>
    <p:sldId id="290" r:id="rId9"/>
    <p:sldId id="291" r:id="rId10"/>
    <p:sldId id="292" r:id="rId11"/>
    <p:sldId id="293" r:id="rId12"/>
    <p:sldId id="294" r:id="rId13"/>
    <p:sldId id="295" r:id="rId14"/>
    <p:sldId id="296" r:id="rId15"/>
    <p:sldId id="297" r:id="rId16"/>
    <p:sldId id="298" r:id="rId17"/>
    <p:sldId id="303" r:id="rId18"/>
    <p:sldId id="304" r:id="rId19"/>
    <p:sldId id="300" r:id="rId20"/>
    <p:sldId id="301" r:id="rId21"/>
    <p:sldId id="271" r:id="rId22"/>
    <p:sldId id="302" r:id="rId23"/>
    <p:sldId id="265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E399"/>
    <a:srgbClr val="7AAD7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Mgr. Jindřiška Šmídová  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VY_32_INOVACE_04_Numbers 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err="1" smtClean="0"/>
            <a:t>Numbers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Angličtina  3.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Mgr. Jindřiška Šmídová   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VY_32_INOVACE_04_Numbers 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Angličtina  3.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err="1" smtClean="0"/>
            <a:t>Numbers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C98ED0-7798-4982-A606-080053E63DC3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1D2818-ECE8-4A37-BB27-4697CFFC31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7469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22.8.2012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1.jpeg"/><Relationship Id="rId4" Type="http://schemas.openxmlformats.org/officeDocument/2006/relationships/image" Target="../media/image20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24720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7284468"/>
              </p:ext>
            </p:extLst>
          </p:nvPr>
        </p:nvGraphicFramePr>
        <p:xfrm>
          <a:off x="457200" y="1600200"/>
          <a:ext cx="8229600" cy="267208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 ročník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Sešit,</a:t>
                      </a:r>
                      <a:r>
                        <a:rPr lang="cs-CZ" baseline="0" dirty="0" smtClean="0"/>
                        <a:t> psací potřeby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Naučit </a:t>
                      </a:r>
                      <a:r>
                        <a:rPr lang="cs-CZ" baseline="0" dirty="0" smtClean="0"/>
                        <a:t> žáky  číslovky 0 - 12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 průběhu hodiny </a:t>
                      </a:r>
                      <a:r>
                        <a:rPr lang="cs-CZ" baseline="0" dirty="0" smtClean="0"/>
                        <a:t> se žáci naučí číslovky  0-12. Vyučující si připraví  karty s  různými předměty v odpovídajícím počtu. Žáci se seznámí i s psanou </a:t>
                      </a:r>
                      <a:r>
                        <a:rPr lang="cs-CZ" baseline="0" smtClean="0"/>
                        <a:t>podobou číslovek.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288032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7992" y="891611"/>
            <a:ext cx="8229600" cy="4525963"/>
          </a:xfrm>
          <a:noFill/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9600" dirty="0" smtClean="0"/>
              <a:t>      NUMBERS </a:t>
            </a:r>
          </a:p>
          <a:p>
            <a:pPr marL="0" indent="0">
              <a:buNone/>
            </a:pPr>
            <a:r>
              <a:rPr lang="cs-CZ" sz="9600" dirty="0"/>
              <a:t> </a:t>
            </a:r>
            <a:r>
              <a:rPr lang="cs-CZ" sz="9600" dirty="0" smtClean="0"/>
              <a:t>          0 - 12</a:t>
            </a:r>
            <a:endParaRPr lang="cs-CZ" sz="9600" b="1" dirty="0">
              <a:solidFill>
                <a:srgbClr val="0070C0"/>
              </a:solidFill>
            </a:endParaRPr>
          </a:p>
        </p:txBody>
      </p:sp>
      <p:pic>
        <p:nvPicPr>
          <p:cNvPr id="1031" name="Picture 7" descr="C:\Users\X\AppData\Local\Microsoft\Windows\Temporary Internet Files\Content.IE5\KPF206XG\MP90043871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1048" y="4149080"/>
            <a:ext cx="3041904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7575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ZERO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3074" name="Picture 2" descr="C:\Users\X\AppData\Local\Microsoft\Windows\Temporary Internet Files\Content.IE5\ZAVS63D2\MC90042458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548680"/>
            <a:ext cx="2736304" cy="2750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14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364902"/>
          </a:xfrm>
        </p:spPr>
        <p:txBody>
          <a:bodyPr>
            <a:noAutofit/>
          </a:bodyPr>
          <a:lstStyle/>
          <a:p>
            <a:endParaRPr lang="cs-CZ" sz="2800" b="1" dirty="0"/>
          </a:p>
        </p:txBody>
      </p:sp>
      <p:pic>
        <p:nvPicPr>
          <p:cNvPr id="2050" name="Picture 2" descr="C:\Users\X\AppData\Local\Microsoft\Windows\Temporary Internet Files\Content.IE5\9DFDHZ4A\MC900434726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764704"/>
            <a:ext cx="3744416" cy="374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555776" y="4653136"/>
            <a:ext cx="3024336" cy="178510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1000" b="1" dirty="0"/>
              <a:t>ONE</a:t>
            </a:r>
            <a:endParaRPr lang="cs-CZ" sz="11000" dirty="0"/>
          </a:p>
        </p:txBody>
      </p:sp>
    </p:spTree>
    <p:extLst>
      <p:ext uri="{BB962C8B-B14F-4D97-AF65-F5344CB8AC3E}">
        <p14:creationId xmlns:p14="http://schemas.microsoft.com/office/powerpoint/2010/main" val="4242574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TWO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5122" name="Picture 2" descr="C:\Users\X\AppData\Local\Microsoft\Windows\Temporary Internet Files\Content.IE5\NSDEAAJC\MC90043453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8330" y="346056"/>
            <a:ext cx="2346201" cy="3103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2721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THREE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7170" name="Picture 2" descr="C:\Users\X\AppData\Local\Microsoft\Windows\Temporary Internet Files\Content.IE5\9DFDHZ4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4664"/>
            <a:ext cx="3031182" cy="30311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5361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FOUR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8194" name="Picture 2" descr="C:\Users\X\AppData\Local\Microsoft\Windows\Temporary Internet Files\Content.IE5\DSK0OHH5\MC90042457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25167"/>
            <a:ext cx="3087862" cy="310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7415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FIVE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9218" name="Picture 2" descr="C:\Users\X\AppData\Local\Microsoft\Windows\Temporary Internet Files\Content.IE5\NSDEAAJC\MC9003450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67505"/>
            <a:ext cx="3096344" cy="3113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5976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SIX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0242" name="Picture 2" descr="C:\Users\X\AppData\Local\Microsoft\Windows\Temporary Internet Files\Content.IE5\2DP4O1E4\MC90043705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3168351" cy="3168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907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SEVEN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1268" name="Picture 4" descr="C:\Users\X\AppData\Local\Microsoft\Windows\Temporary Internet Files\Content.IE5\C4QMKWSY\MC900434549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5" y="332656"/>
            <a:ext cx="2841156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7502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EIGHT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2290" name="Picture 2" descr="C:\Users\X\AppData\Local\Microsoft\Windows\Temporary Internet Files\Content.IE5\AT5DNEBA\MC9003890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1435" y="548680"/>
            <a:ext cx="3766578" cy="3026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6312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NINE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3314" name="Picture 2" descr="C:\Users\X\AppData\Local\Microsoft\Windows\Temporary Internet Files\Content.IE5\NSDEAAJC\MC90043705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4538" y="404664"/>
            <a:ext cx="3235614" cy="3235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94840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TEN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4338" name="Picture 2" descr="C:\Users\X\AppData\Local\Microsoft\Windows\Temporary Internet Files\Content.IE5\9DFDHZ4A\MM900282997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32656"/>
            <a:ext cx="3240360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6650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ELEVEN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X\AppData\Local\Microsoft\Windows\Temporary Internet Files\Content.IE5\C4QMKWSY\MC90043706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395841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3386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326779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11000" b="1" dirty="0" smtClean="0">
                <a:solidFill>
                  <a:srgbClr val="0070C0"/>
                </a:solidFill>
              </a:rPr>
              <a:t>TWELVE</a:t>
            </a:r>
            <a:endParaRPr lang="cs-CZ" sz="11000" b="1" dirty="0">
              <a:solidFill>
                <a:srgbClr val="0070C0"/>
              </a:solidFill>
            </a:endParaRPr>
          </a:p>
        </p:txBody>
      </p:sp>
      <p:pic>
        <p:nvPicPr>
          <p:cNvPr id="2050" name="Picture 2" descr="C:\Users\X\AppData\Local\Microsoft\Windows\Temporary Internet Files\Content.IE5\T4Z486A4\MC90043706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332656"/>
            <a:ext cx="3096344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595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/>
              <a:t>Match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words</a:t>
            </a:r>
            <a:r>
              <a:rPr lang="cs-CZ" sz="3200" dirty="0" smtClean="0"/>
              <a:t>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numbers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404338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one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4725144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two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0012" y="1988840"/>
            <a:ext cx="1692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three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149080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seven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42900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948264" y="1340768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2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175626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7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66124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3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22920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8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27784" y="3212976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eight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42900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twelve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572000" y="3429000"/>
            <a:ext cx="9541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12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1484784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eleven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48264" y="5556141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11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5699468"/>
            <a:ext cx="1620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five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4564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5</a:t>
            </a:r>
            <a:endParaRPr lang="cs-CZ" sz="4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6980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620688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Řešení :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31540" y="2404338"/>
            <a:ext cx="13681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one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31840" y="4725144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two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0012" y="1988840"/>
            <a:ext cx="16921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three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796136" y="4149080"/>
            <a:ext cx="16561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seven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15616" y="342900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616116" y="5943773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2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43808" y="1756266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7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5661248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3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5229200"/>
            <a:ext cx="5760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8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39752" y="2714846"/>
            <a:ext cx="15841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eight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42900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twelve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513791" y="5528275"/>
            <a:ext cx="9541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12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51520" y="1484784"/>
            <a:ext cx="20162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eleven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594391" y="1073712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</a:rPr>
              <a:t>11</a:t>
            </a:r>
            <a:endParaRPr lang="cs-CZ" sz="4800" b="1" dirty="0">
              <a:solidFill>
                <a:srgbClr val="00206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123728" y="5699468"/>
            <a:ext cx="1620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err="1" smtClean="0"/>
              <a:t>five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27584" y="4564578"/>
            <a:ext cx="5760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002060"/>
                </a:solidFill>
              </a:rPr>
              <a:t>5</a:t>
            </a:r>
            <a:endParaRPr lang="cs-CZ" sz="4400" b="1" dirty="0">
              <a:solidFill>
                <a:srgbClr val="002060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>
            <a:off x="827584" y="3130345"/>
            <a:ext cx="432048" cy="41549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>
            <a:endCxn id="10" idx="3"/>
          </p:cNvCxnSpPr>
          <p:nvPr/>
        </p:nvCxnSpPr>
        <p:spPr>
          <a:xfrm flipH="1">
            <a:off x="1115616" y="2708920"/>
            <a:ext cx="4104456" cy="3367827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stCxn id="11" idx="1"/>
          </p:cNvCxnSpPr>
          <p:nvPr/>
        </p:nvCxnSpPr>
        <p:spPr>
          <a:xfrm flipH="1" flipV="1">
            <a:off x="3419872" y="3429000"/>
            <a:ext cx="2376264" cy="2215699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>
            <a:endCxn id="17" idx="1"/>
          </p:cNvCxnSpPr>
          <p:nvPr/>
        </p:nvCxnSpPr>
        <p:spPr>
          <a:xfrm>
            <a:off x="1259632" y="5229200"/>
            <a:ext cx="864096" cy="885767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 flipV="1">
            <a:off x="3275856" y="2404338"/>
            <a:ext cx="3096344" cy="232080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746519" y="4259997"/>
            <a:ext cx="497889" cy="1268278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16" idx="1"/>
          </p:cNvCxnSpPr>
          <p:nvPr/>
        </p:nvCxnSpPr>
        <p:spPr>
          <a:xfrm flipV="1">
            <a:off x="1907704" y="1489211"/>
            <a:ext cx="4686687" cy="267055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>
            <a:endCxn id="8" idx="1"/>
          </p:cNvCxnSpPr>
          <p:nvPr/>
        </p:nvCxnSpPr>
        <p:spPr>
          <a:xfrm>
            <a:off x="4049942" y="5419746"/>
            <a:ext cx="1566174" cy="9395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999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Vypočítej a výsledek napiš slovy.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Autofit/>
          </a:bodyPr>
          <a:lstStyle/>
          <a:p>
            <a:r>
              <a:rPr lang="cs-CZ" sz="5400" b="1" dirty="0"/>
              <a:t>1)</a:t>
            </a:r>
            <a:r>
              <a:rPr lang="cs-CZ" sz="5400" dirty="0"/>
              <a:t>  </a:t>
            </a:r>
            <a:r>
              <a:rPr lang="cs-CZ" sz="5400" b="1" dirty="0">
                <a:solidFill>
                  <a:srgbClr val="0070C0"/>
                </a:solidFill>
              </a:rPr>
              <a:t>5 + 5 = </a:t>
            </a:r>
          </a:p>
          <a:p>
            <a:r>
              <a:rPr lang="cs-CZ" sz="5400" b="1" dirty="0"/>
              <a:t>2) </a:t>
            </a:r>
            <a:r>
              <a:rPr lang="cs-CZ" sz="5400" b="1" dirty="0">
                <a:solidFill>
                  <a:srgbClr val="0070C0"/>
                </a:solidFill>
              </a:rPr>
              <a:t> 3 + 2 =</a:t>
            </a:r>
            <a:endParaRPr lang="cs-CZ" sz="5400" b="1" dirty="0"/>
          </a:p>
          <a:p>
            <a:r>
              <a:rPr lang="cs-CZ" sz="5400" b="1" dirty="0"/>
              <a:t>3)  </a:t>
            </a:r>
            <a:r>
              <a:rPr lang="cs-CZ" sz="5400" b="1" dirty="0">
                <a:solidFill>
                  <a:srgbClr val="0070C0"/>
                </a:solidFill>
              </a:rPr>
              <a:t>4 + 4 =</a:t>
            </a:r>
            <a:endParaRPr lang="cs-CZ" sz="5400" b="1" dirty="0"/>
          </a:p>
          <a:p>
            <a:r>
              <a:rPr lang="cs-CZ" sz="5400" b="1" dirty="0"/>
              <a:t>4)  </a:t>
            </a:r>
            <a:r>
              <a:rPr lang="cs-CZ" sz="5400" b="1" dirty="0">
                <a:solidFill>
                  <a:srgbClr val="0070C0"/>
                </a:solidFill>
              </a:rPr>
              <a:t>1 + 6 =</a:t>
            </a:r>
            <a:endParaRPr lang="cs-CZ" sz="5400" b="1" dirty="0"/>
          </a:p>
          <a:p>
            <a:r>
              <a:rPr lang="cs-CZ" sz="5400" b="1" dirty="0"/>
              <a:t>5) </a:t>
            </a:r>
            <a:r>
              <a:rPr lang="cs-CZ" sz="5400" b="1" dirty="0">
                <a:solidFill>
                  <a:srgbClr val="0070C0"/>
                </a:solidFill>
              </a:rPr>
              <a:t>10+ </a:t>
            </a:r>
            <a:r>
              <a:rPr lang="cs-CZ" sz="5400" b="1" dirty="0" smtClean="0">
                <a:solidFill>
                  <a:srgbClr val="0070C0"/>
                </a:solidFill>
              </a:rPr>
              <a:t>1 </a:t>
            </a:r>
            <a:r>
              <a:rPr lang="cs-CZ" sz="5400" b="1" dirty="0">
                <a:solidFill>
                  <a:srgbClr val="0070C0"/>
                </a:solidFill>
              </a:rPr>
              <a:t>=</a:t>
            </a:r>
            <a:endParaRPr lang="cs-CZ" sz="5400" b="1" dirty="0"/>
          </a:p>
          <a:p>
            <a:endParaRPr lang="cs-CZ" sz="5400" dirty="0"/>
          </a:p>
        </p:txBody>
      </p:sp>
      <p:pic>
        <p:nvPicPr>
          <p:cNvPr id="3074" name="Picture 2" descr="C:\Users\X\AppData\Local\Microsoft\Windows\Temporary Internet Files\Content.IE5\QV02QLUU\MC9004404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7013" y="2276872"/>
            <a:ext cx="3417646" cy="3598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8604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Autofit/>
          </a:bodyPr>
          <a:lstStyle/>
          <a:p>
            <a:r>
              <a:rPr lang="cs-CZ" sz="5400" b="1" dirty="0"/>
              <a:t>1)  </a:t>
            </a:r>
            <a:r>
              <a:rPr lang="cs-CZ" sz="5400" b="1" dirty="0">
                <a:solidFill>
                  <a:srgbClr val="0070C0"/>
                </a:solidFill>
              </a:rPr>
              <a:t>5 + 5 = </a:t>
            </a:r>
            <a:r>
              <a:rPr lang="cs-CZ" sz="5400" b="1" dirty="0" smtClean="0">
                <a:solidFill>
                  <a:srgbClr val="FF0000"/>
                </a:solidFill>
              </a:rPr>
              <a:t>ten</a:t>
            </a:r>
            <a:endParaRPr lang="cs-CZ" sz="5400" b="1" dirty="0">
              <a:solidFill>
                <a:srgbClr val="0070C0"/>
              </a:solidFill>
            </a:endParaRPr>
          </a:p>
          <a:p>
            <a:r>
              <a:rPr lang="cs-CZ" sz="5400" b="1" dirty="0"/>
              <a:t>2) </a:t>
            </a:r>
            <a:r>
              <a:rPr lang="cs-CZ" sz="5400" b="1" dirty="0">
                <a:solidFill>
                  <a:srgbClr val="0070C0"/>
                </a:solidFill>
              </a:rPr>
              <a:t> 3 + 2 </a:t>
            </a:r>
            <a:r>
              <a:rPr lang="cs-CZ" sz="5400" b="1" dirty="0" smtClean="0">
                <a:solidFill>
                  <a:srgbClr val="0070C0"/>
                </a:solidFill>
              </a:rPr>
              <a:t>= </a:t>
            </a:r>
            <a:r>
              <a:rPr lang="cs-CZ" sz="5400" b="1" dirty="0" err="1" smtClean="0">
                <a:solidFill>
                  <a:srgbClr val="FF0000"/>
                </a:solidFill>
              </a:rPr>
              <a:t>five</a:t>
            </a:r>
            <a:endParaRPr lang="cs-CZ" sz="5400" b="1" dirty="0"/>
          </a:p>
          <a:p>
            <a:r>
              <a:rPr lang="cs-CZ" sz="5400" b="1" dirty="0"/>
              <a:t>3)  </a:t>
            </a:r>
            <a:r>
              <a:rPr lang="cs-CZ" sz="5400" b="1" dirty="0">
                <a:solidFill>
                  <a:srgbClr val="0070C0"/>
                </a:solidFill>
              </a:rPr>
              <a:t>4 + 4 </a:t>
            </a:r>
            <a:r>
              <a:rPr lang="cs-CZ" sz="5400" b="1" dirty="0" smtClean="0">
                <a:solidFill>
                  <a:srgbClr val="0070C0"/>
                </a:solidFill>
              </a:rPr>
              <a:t>= </a:t>
            </a:r>
            <a:r>
              <a:rPr lang="cs-CZ" sz="5400" b="1" dirty="0" err="1" smtClean="0">
                <a:solidFill>
                  <a:srgbClr val="FF0000"/>
                </a:solidFill>
              </a:rPr>
              <a:t>eight</a:t>
            </a:r>
            <a:endParaRPr lang="cs-CZ" sz="5400" b="1" dirty="0"/>
          </a:p>
          <a:p>
            <a:r>
              <a:rPr lang="cs-CZ" sz="5400" b="1" dirty="0"/>
              <a:t>4)  </a:t>
            </a:r>
            <a:r>
              <a:rPr lang="cs-CZ" sz="5400" b="1" dirty="0">
                <a:solidFill>
                  <a:srgbClr val="0070C0"/>
                </a:solidFill>
              </a:rPr>
              <a:t>1 + 6 </a:t>
            </a:r>
            <a:r>
              <a:rPr lang="cs-CZ" sz="5400" b="1" dirty="0" smtClean="0">
                <a:solidFill>
                  <a:srgbClr val="0070C0"/>
                </a:solidFill>
              </a:rPr>
              <a:t>= </a:t>
            </a:r>
            <a:r>
              <a:rPr lang="cs-CZ" sz="5400" b="1" dirty="0" err="1" smtClean="0">
                <a:solidFill>
                  <a:srgbClr val="FF0000"/>
                </a:solidFill>
              </a:rPr>
              <a:t>seven</a:t>
            </a:r>
            <a:endParaRPr lang="cs-CZ" sz="5400" b="1" dirty="0"/>
          </a:p>
          <a:p>
            <a:r>
              <a:rPr lang="cs-CZ" sz="5400" b="1" dirty="0"/>
              <a:t>5) </a:t>
            </a:r>
            <a:r>
              <a:rPr lang="cs-CZ" sz="5400" b="1" dirty="0">
                <a:solidFill>
                  <a:srgbClr val="0070C0"/>
                </a:solidFill>
              </a:rPr>
              <a:t>10+ </a:t>
            </a:r>
            <a:r>
              <a:rPr lang="cs-CZ" sz="5400" b="1" dirty="0" smtClean="0">
                <a:solidFill>
                  <a:srgbClr val="0070C0"/>
                </a:solidFill>
              </a:rPr>
              <a:t>1 = </a:t>
            </a:r>
            <a:r>
              <a:rPr lang="cs-CZ" sz="5400" b="1" dirty="0" err="1" smtClean="0">
                <a:solidFill>
                  <a:srgbClr val="FF0000"/>
                </a:solidFill>
              </a:rPr>
              <a:t>eleven</a:t>
            </a:r>
            <a:endParaRPr lang="cs-CZ" sz="5400" b="1" dirty="0"/>
          </a:p>
          <a:p>
            <a:endParaRPr lang="cs-CZ" sz="5400" dirty="0"/>
          </a:p>
        </p:txBody>
      </p:sp>
      <p:pic>
        <p:nvPicPr>
          <p:cNvPr id="4098" name="Picture 2" descr="C:\Users\X\AppData\Local\Microsoft\Windows\Temporary Internet Files\Content.IE5\2DP4O1E4\MC9004280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060848"/>
            <a:ext cx="377943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3630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 smtClean="0"/>
              <a:t>Nakresli do sešitu.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64137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cs-CZ" sz="5200" dirty="0" smtClean="0"/>
              <a:t> </a:t>
            </a:r>
          </a:p>
          <a:p>
            <a:pPr marL="0" indent="0">
              <a:buNone/>
            </a:pPr>
            <a:r>
              <a:rPr lang="cs-CZ" sz="13500" dirty="0" smtClean="0"/>
              <a:t>1) </a:t>
            </a:r>
            <a:r>
              <a:rPr lang="cs-CZ" sz="13500" dirty="0" err="1" smtClean="0"/>
              <a:t>three</a:t>
            </a:r>
            <a:r>
              <a:rPr lang="cs-CZ" sz="13500" dirty="0" smtClean="0"/>
              <a:t> </a:t>
            </a:r>
            <a:r>
              <a:rPr lang="cs-CZ" sz="13500" dirty="0" err="1" smtClean="0"/>
              <a:t>black</a:t>
            </a:r>
            <a:r>
              <a:rPr lang="cs-CZ" sz="13500" dirty="0" smtClean="0"/>
              <a:t>  </a:t>
            </a:r>
            <a:r>
              <a:rPr lang="cs-CZ" sz="13500" dirty="0" err="1" smtClean="0"/>
              <a:t>cats</a:t>
            </a:r>
            <a:endParaRPr lang="cs-CZ" sz="13500" dirty="0" smtClean="0"/>
          </a:p>
          <a:p>
            <a:pPr marL="0" indent="0">
              <a:buNone/>
            </a:pPr>
            <a:r>
              <a:rPr lang="cs-CZ" sz="13500" dirty="0" smtClean="0"/>
              <a:t>2) </a:t>
            </a:r>
            <a:r>
              <a:rPr lang="cs-CZ" sz="13500" dirty="0" err="1" smtClean="0"/>
              <a:t>one</a:t>
            </a:r>
            <a:r>
              <a:rPr lang="cs-CZ" sz="13500" dirty="0" smtClean="0"/>
              <a:t> </a:t>
            </a:r>
            <a:r>
              <a:rPr lang="cs-CZ" sz="13500" dirty="0" err="1" smtClean="0"/>
              <a:t>yellow</a:t>
            </a:r>
            <a:r>
              <a:rPr lang="cs-CZ" sz="13500" dirty="0" smtClean="0"/>
              <a:t> sun</a:t>
            </a:r>
          </a:p>
          <a:p>
            <a:pPr marL="0" indent="0">
              <a:buNone/>
            </a:pPr>
            <a:r>
              <a:rPr lang="cs-CZ" sz="13500" dirty="0" smtClean="0"/>
              <a:t>3) </a:t>
            </a:r>
            <a:r>
              <a:rPr lang="cs-CZ" sz="13500" dirty="0" err="1" smtClean="0"/>
              <a:t>five</a:t>
            </a:r>
            <a:r>
              <a:rPr lang="cs-CZ" sz="13500" dirty="0" smtClean="0"/>
              <a:t> </a:t>
            </a:r>
            <a:r>
              <a:rPr lang="cs-CZ" sz="13500" dirty="0" err="1" smtClean="0"/>
              <a:t>brown</a:t>
            </a:r>
            <a:r>
              <a:rPr lang="cs-CZ" sz="13500" dirty="0" smtClean="0"/>
              <a:t> </a:t>
            </a:r>
            <a:r>
              <a:rPr lang="cs-CZ" sz="13500" dirty="0" err="1" smtClean="0"/>
              <a:t>bugs</a:t>
            </a:r>
            <a:endParaRPr lang="cs-CZ" sz="13500" dirty="0" smtClean="0"/>
          </a:p>
          <a:p>
            <a:pPr marL="0" indent="0">
              <a:buNone/>
            </a:pPr>
            <a:r>
              <a:rPr lang="cs-CZ" sz="13500" dirty="0" smtClean="0"/>
              <a:t>4) </a:t>
            </a:r>
            <a:r>
              <a:rPr lang="cs-CZ" sz="13500" dirty="0" err="1" smtClean="0"/>
              <a:t>two</a:t>
            </a:r>
            <a:r>
              <a:rPr lang="cs-CZ" sz="13500" dirty="0" smtClean="0"/>
              <a:t> green </a:t>
            </a:r>
            <a:r>
              <a:rPr lang="cs-CZ" sz="13500" dirty="0" err="1" smtClean="0"/>
              <a:t>cars</a:t>
            </a:r>
            <a:endParaRPr lang="cs-CZ" sz="13500" dirty="0" smtClean="0"/>
          </a:p>
          <a:p>
            <a:pPr marL="0" indent="0">
              <a:buNone/>
            </a:pPr>
            <a:endParaRPr lang="cs-CZ" sz="5200" dirty="0" smtClean="0"/>
          </a:p>
          <a:p>
            <a:pPr marL="0" indent="0">
              <a:buNone/>
            </a:pPr>
            <a:endParaRPr lang="cs-CZ" sz="4000" b="1" i="1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355874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Autofit/>
          </a:bodyPr>
          <a:lstStyle/>
          <a:p>
            <a:r>
              <a:rPr lang="cs-CZ" sz="4000" b="1" dirty="0" smtClean="0"/>
              <a:t>Řešení :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5200" dirty="0" smtClean="0"/>
              <a:t> </a:t>
            </a:r>
            <a:r>
              <a:rPr lang="cs-CZ" sz="13500" dirty="0" smtClean="0"/>
              <a:t>1) </a:t>
            </a:r>
          </a:p>
          <a:p>
            <a:pPr marL="0" indent="0">
              <a:buNone/>
            </a:pPr>
            <a:r>
              <a:rPr lang="cs-CZ" sz="13500" dirty="0" smtClean="0"/>
              <a:t>2) </a:t>
            </a:r>
          </a:p>
          <a:p>
            <a:pPr marL="0" indent="0">
              <a:buNone/>
            </a:pPr>
            <a:endParaRPr lang="cs-CZ" sz="13500" dirty="0" smtClean="0"/>
          </a:p>
          <a:p>
            <a:pPr marL="0" indent="0">
              <a:buNone/>
            </a:pPr>
            <a:r>
              <a:rPr lang="cs-CZ" sz="13500" dirty="0" smtClean="0"/>
              <a:t>3)</a:t>
            </a:r>
            <a:endParaRPr lang="cs-CZ" sz="13500" dirty="0"/>
          </a:p>
          <a:p>
            <a:pPr marL="0" indent="0">
              <a:buNone/>
            </a:pPr>
            <a:endParaRPr lang="cs-CZ" sz="13500" dirty="0" smtClean="0"/>
          </a:p>
          <a:p>
            <a:pPr marL="0" indent="0">
              <a:buNone/>
            </a:pPr>
            <a:r>
              <a:rPr lang="cs-CZ" sz="13500" dirty="0" smtClean="0"/>
              <a:t>4) </a:t>
            </a:r>
          </a:p>
          <a:p>
            <a:pPr marL="0" indent="0">
              <a:buNone/>
            </a:pPr>
            <a:endParaRPr lang="cs-CZ" sz="5200" dirty="0" smtClean="0"/>
          </a:p>
          <a:p>
            <a:pPr marL="0" indent="0">
              <a:buNone/>
            </a:pPr>
            <a:endParaRPr lang="cs-CZ" sz="4000" b="1" i="1" dirty="0"/>
          </a:p>
          <a:p>
            <a:pPr marL="0" indent="0">
              <a:buNone/>
            </a:pP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5122" name="Picture 2" descr="C:\Users\X\AppData\Local\Microsoft\Windows\Temporary Internet Files\Content.IE5\C4QMKWSY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34497"/>
            <a:ext cx="908660" cy="143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X\AppData\Local\Microsoft\Windows\Temporary Internet Files\Content.IE5\C4QMKWSY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170" y="3284984"/>
            <a:ext cx="876780" cy="1388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X\AppData\Local\Microsoft\Windows\Temporary Internet Files\Content.IE5\C4QMKWSY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2306" y="3236383"/>
            <a:ext cx="908660" cy="143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X\AppData\Local\Microsoft\Windows\Temporary Internet Files\Content.IE5\NSDEAAJC\MC90043613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1035" y="821803"/>
            <a:ext cx="4641850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X\AppData\Local\Microsoft\Windows\Temporary Internet Files\Content.IE5\9DFDHZ4A\MC9002321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4170" y="1745900"/>
            <a:ext cx="1468306" cy="139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 descr="C:\Users\X\AppData\Local\Microsoft\Windows\Temporary Internet Files\Content.IE5\C4QMKWSY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0966" y="3284984"/>
            <a:ext cx="908660" cy="143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X\AppData\Local\Microsoft\Windows\Temporary Internet Files\Content.IE5\C4QMKWSY\MC9002152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9626" y="3315750"/>
            <a:ext cx="908660" cy="1439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X\AppData\Local\Microsoft\Windows\Temporary Internet Files\Content.IE5\AT5DNEBA\MC9004393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2426" y="4754752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7" descr="C:\Users\X\AppData\Local\Microsoft\Windows\Temporary Internet Files\Content.IE5\AT5DNEBA\MC90043932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6130" y="4754752"/>
            <a:ext cx="1328192" cy="13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44861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1.Ilustrace : www. </a:t>
            </a:r>
            <a:r>
              <a:rPr lang="cs-CZ" dirty="0" err="1"/>
              <a:t>office</a:t>
            </a:r>
            <a:r>
              <a:rPr lang="cs-CZ" dirty="0"/>
              <a:t>. microsoft.com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095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616</TotalTime>
  <Words>276</Words>
  <Application>Microsoft Office PowerPoint</Application>
  <PresentationFormat>Předvádění na obrazovce (4:3)</PresentationFormat>
  <Paragraphs>99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Vypočítej a výsledek napiš slovy.</vt:lpstr>
      <vt:lpstr>Řešení :</vt:lpstr>
      <vt:lpstr>Nakresli do sešitu. </vt:lpstr>
      <vt:lpstr>Řešení : 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X</cp:lastModifiedBy>
  <cp:revision>59</cp:revision>
  <dcterms:created xsi:type="dcterms:W3CDTF">2011-11-09T14:01:04Z</dcterms:created>
  <dcterms:modified xsi:type="dcterms:W3CDTF">2012-08-22T14:57:00Z</dcterms:modified>
</cp:coreProperties>
</file>