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305" r:id="rId5"/>
    <p:sldId id="306" r:id="rId6"/>
    <p:sldId id="307" r:id="rId7"/>
    <p:sldId id="308" r:id="rId8"/>
    <p:sldId id="309" r:id="rId9"/>
    <p:sldId id="310" r:id="rId10"/>
    <p:sldId id="316" r:id="rId11"/>
    <p:sldId id="317" r:id="rId12"/>
    <p:sldId id="318" r:id="rId13"/>
    <p:sldId id="319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E399"/>
    <a:srgbClr val="7AAD73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VY_32_INOVACE_06_Furniture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Furniture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VY_32_INOVACE_06_Furniture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Furniture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288154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1727394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Naučit </a:t>
                      </a:r>
                      <a:r>
                        <a:rPr lang="cs-CZ" baseline="0" dirty="0" smtClean="0"/>
                        <a:t> žáky  pojmenovat různé </a:t>
                      </a:r>
                      <a:r>
                        <a:rPr lang="cs-CZ" baseline="0" dirty="0" smtClean="0"/>
                        <a:t>základní druhy nábytku.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průběhu hodiny </a:t>
                      </a:r>
                      <a:r>
                        <a:rPr lang="cs-CZ" baseline="0" dirty="0" smtClean="0"/>
                        <a:t> se žáci naučí </a:t>
                      </a:r>
                      <a:r>
                        <a:rPr lang="cs-CZ" baseline="0" dirty="0" smtClean="0"/>
                        <a:t>pojmenovat základní druhy nábytku.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7992" y="891611"/>
            <a:ext cx="8229600" cy="4525963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0" b="1" dirty="0" smtClean="0"/>
              <a:t>     </a:t>
            </a:r>
            <a:r>
              <a:rPr lang="cs-CZ" sz="8000" b="1" dirty="0" smtClean="0"/>
              <a:t>FURNITURE</a:t>
            </a:r>
            <a:endParaRPr lang="cs-CZ" sz="8000" b="1" dirty="0">
              <a:solidFill>
                <a:srgbClr val="0070C0"/>
              </a:solidFill>
            </a:endParaRPr>
          </a:p>
        </p:txBody>
      </p:sp>
      <p:pic>
        <p:nvPicPr>
          <p:cNvPr id="1028" name="Picture 4" descr="C:\Users\X\AppData\Local\Microsoft\Windows\Temporary Internet Files\Content.IE5\QV02QLUU\MP9004230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348880"/>
            <a:ext cx="5364088" cy="4010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X\AppData\Local\Microsoft\Windows\Temporary Internet Files\Content.IE5\9DFDHZ4A\MC900215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7" y="2132856"/>
            <a:ext cx="4460819" cy="3572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66971" y="404664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DESK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728220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X\AppData\Local\Microsoft\Windows\Temporary Internet Files\Content.IE5\DSK0OHH5\MC90035225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836" y="1628800"/>
            <a:ext cx="3240360" cy="5077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332656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CHAIR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69502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X\AppData\Local\Microsoft\Windows\Temporary Internet Files\Content.IE5\ZAVS63D2\MC9000133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608" y="2132856"/>
            <a:ext cx="4383514" cy="4292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692695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TABLE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37601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X\AppData\Local\Microsoft\Windows\Temporary Internet Files\Content.IE5\T4Z486A4\MC9002864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36912"/>
            <a:ext cx="718279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91880" y="745636"/>
            <a:ext cx="32313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SOFA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303187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X\AppData\Local\Microsoft\Windows\Temporary Internet Files\Content.IE5\G04DSM9W\MC900009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060848"/>
            <a:ext cx="3191780" cy="4479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59478" y="476672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WINDOW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644135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X\AppData\Local\Microsoft\Windows\Temporary Internet Files\Content.IE5\QV02QLUU\MC9003243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77001"/>
            <a:ext cx="4176463" cy="5112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476671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DOOR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524742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Label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picture</a:t>
            </a:r>
            <a:r>
              <a:rPr lang="cs-CZ" b="1" dirty="0"/>
              <a:t>.</a:t>
            </a:r>
            <a:endParaRPr lang="cs-CZ" dirty="0"/>
          </a:p>
        </p:txBody>
      </p:sp>
      <p:pic>
        <p:nvPicPr>
          <p:cNvPr id="9218" name="Picture 2" descr="C:\Users\X\AppData\Local\Microsoft\Windows\Temporary Internet Files\Content.IE5\DSK0OHH5\MC90005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4204974" cy="409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X\AppData\Local\Microsoft\Windows\Temporary Internet Files\Content.IE5\KPF206XG\MC900231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09566"/>
            <a:ext cx="3804698" cy="393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2105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:</a:t>
            </a:r>
            <a:endParaRPr lang="cs-CZ" dirty="0"/>
          </a:p>
        </p:txBody>
      </p:sp>
      <p:pic>
        <p:nvPicPr>
          <p:cNvPr id="9218" name="Picture 2" descr="C:\Users\X\AppData\Local\Microsoft\Windows\Temporary Internet Files\Content.IE5\DSK0OHH5\MC90005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4204974" cy="409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X\AppData\Local\Microsoft\Windows\Temporary Internet Files\Content.IE5\KPF206XG\MC900231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50391"/>
            <a:ext cx="3804698" cy="393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2420888"/>
            <a:ext cx="144016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SOFA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20903" y="3256647"/>
            <a:ext cx="165618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TABLE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62790" y="1232173"/>
            <a:ext cx="223224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WINDOW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62381" y="4797152"/>
            <a:ext cx="1410019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DESK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62381" y="2132856"/>
            <a:ext cx="1902349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CHAIR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255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Read</a:t>
            </a:r>
            <a:r>
              <a:rPr lang="cs-CZ" b="1" dirty="0" smtClean="0"/>
              <a:t> and </a:t>
            </a:r>
            <a:r>
              <a:rPr lang="cs-CZ" b="1" dirty="0" err="1" smtClean="0"/>
              <a:t>circle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answer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10242" name="Picture 2" descr="C:\Users\X\AppData\Local\Microsoft\Windows\Temporary Internet Files\Content.IE5\AT5DNEBA\MC9003838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57482"/>
            <a:ext cx="152487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556792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149080"/>
            <a:ext cx="25922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chair</a:t>
            </a:r>
            <a:r>
              <a:rPr lang="cs-CZ" sz="3600" b="1" dirty="0" smtClean="0"/>
              <a:t> ?</a:t>
            </a:r>
          </a:p>
          <a:p>
            <a:r>
              <a:rPr lang="cs-CZ" sz="3600" b="1" dirty="0" err="1" smtClean="0"/>
              <a:t>Yes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.</a:t>
            </a:r>
          </a:p>
          <a:p>
            <a:r>
              <a:rPr lang="cs-CZ" sz="3600" b="1" dirty="0" smtClean="0"/>
              <a:t>No,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isn‘t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pic>
        <p:nvPicPr>
          <p:cNvPr id="10243" name="Picture 3" descr="C:\Users\X\AppData\Local\Microsoft\Windows\Temporary Internet Files\Content.IE5\MEEDQO79\MC9004304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87033"/>
            <a:ext cx="17526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1589977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4149080"/>
            <a:ext cx="28803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a table?</a:t>
            </a:r>
          </a:p>
          <a:p>
            <a:r>
              <a:rPr lang="cs-CZ" sz="3600" b="1" dirty="0" err="1" smtClean="0"/>
              <a:t>Yes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.</a:t>
            </a:r>
          </a:p>
          <a:p>
            <a:r>
              <a:rPr lang="cs-CZ" sz="3600" b="1" dirty="0" smtClean="0"/>
              <a:t>No,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isn‘t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8" name="Ovál 7"/>
          <p:cNvSpPr/>
          <p:nvPr/>
        </p:nvSpPr>
        <p:spPr>
          <a:xfrm>
            <a:off x="179512" y="4702207"/>
            <a:ext cx="2232248" cy="64807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4" name="Picture 4" descr="C:\Users\X\AppData\Local\Microsoft\Windows\Temporary Internet Files\Content.IE5\2TN04YLY\MC9003077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161514"/>
            <a:ext cx="1830309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012160" y="1556792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92752" y="4149080"/>
            <a:ext cx="24122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/>
              <a:t>Is</a:t>
            </a:r>
            <a:r>
              <a:rPr lang="cs-CZ" sz="3600" b="1" dirty="0"/>
              <a:t> </a:t>
            </a:r>
            <a:r>
              <a:rPr lang="cs-CZ" sz="3600" b="1" dirty="0" err="1"/>
              <a:t>it</a:t>
            </a:r>
            <a:r>
              <a:rPr lang="cs-CZ" sz="3600" b="1" dirty="0"/>
              <a:t> a </a:t>
            </a:r>
            <a:r>
              <a:rPr lang="cs-CZ" sz="3600" b="1" dirty="0" err="1" smtClean="0"/>
              <a:t>desk</a:t>
            </a:r>
            <a:r>
              <a:rPr lang="cs-CZ" sz="3600" b="1" dirty="0" smtClean="0"/>
              <a:t>?</a:t>
            </a:r>
            <a:endParaRPr lang="cs-CZ" sz="3600" b="1" dirty="0"/>
          </a:p>
          <a:p>
            <a:r>
              <a:rPr lang="cs-CZ" sz="3600" b="1" dirty="0" err="1"/>
              <a:t>Yes</a:t>
            </a:r>
            <a:r>
              <a:rPr lang="cs-CZ" sz="3600" b="1" dirty="0"/>
              <a:t>, </a:t>
            </a:r>
            <a:r>
              <a:rPr lang="cs-CZ" sz="3600" b="1" dirty="0" err="1"/>
              <a:t>it</a:t>
            </a:r>
            <a:r>
              <a:rPr lang="cs-CZ" sz="3600" b="1" dirty="0"/>
              <a:t> </a:t>
            </a:r>
            <a:r>
              <a:rPr lang="cs-CZ" sz="3600" b="1" dirty="0" err="1"/>
              <a:t>is</a:t>
            </a:r>
            <a:r>
              <a:rPr lang="cs-CZ" sz="3600" b="1" dirty="0"/>
              <a:t>.</a:t>
            </a:r>
          </a:p>
          <a:p>
            <a:r>
              <a:rPr lang="cs-CZ" sz="3600" b="1" dirty="0"/>
              <a:t>No, </a:t>
            </a:r>
            <a:r>
              <a:rPr lang="cs-CZ" sz="3600" b="1" dirty="0" err="1"/>
              <a:t>it</a:t>
            </a:r>
            <a:r>
              <a:rPr lang="cs-CZ" sz="3600" b="1" dirty="0"/>
              <a:t> </a:t>
            </a:r>
            <a:r>
              <a:rPr lang="cs-CZ" sz="3600" b="1" dirty="0" err="1"/>
              <a:t>isn‘t</a:t>
            </a:r>
            <a:r>
              <a:rPr lang="cs-CZ" sz="3600" b="1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146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:</a:t>
            </a:r>
            <a:endParaRPr lang="cs-CZ" b="1" dirty="0"/>
          </a:p>
        </p:txBody>
      </p:sp>
      <p:pic>
        <p:nvPicPr>
          <p:cNvPr id="10242" name="Picture 2" descr="C:\Users\X\AppData\Local\Microsoft\Windows\Temporary Internet Files\Content.IE5\AT5DNEBA\MC9003838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57482"/>
            <a:ext cx="152487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556792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149080"/>
            <a:ext cx="25922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chair</a:t>
            </a:r>
            <a:r>
              <a:rPr lang="cs-CZ" sz="3600" b="1" dirty="0" smtClean="0"/>
              <a:t> ?</a:t>
            </a:r>
          </a:p>
          <a:p>
            <a:r>
              <a:rPr lang="cs-CZ" sz="3600" b="1" dirty="0" err="1" smtClean="0"/>
              <a:t>Yes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.</a:t>
            </a:r>
          </a:p>
          <a:p>
            <a:r>
              <a:rPr lang="cs-CZ" sz="3600" b="1" dirty="0" smtClean="0"/>
              <a:t>No,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isn‘t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pic>
        <p:nvPicPr>
          <p:cNvPr id="10243" name="Picture 3" descr="C:\Users\X\AppData\Local\Microsoft\Windows\Temporary Internet Files\Content.IE5\MEEDQO79\MC9004304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87033"/>
            <a:ext cx="17526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1589977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4149080"/>
            <a:ext cx="28803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a table?</a:t>
            </a:r>
          </a:p>
          <a:p>
            <a:r>
              <a:rPr lang="cs-CZ" sz="3600" b="1" dirty="0" err="1" smtClean="0"/>
              <a:t>Yes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.</a:t>
            </a:r>
          </a:p>
          <a:p>
            <a:r>
              <a:rPr lang="cs-CZ" sz="3600" b="1" dirty="0" smtClean="0"/>
              <a:t>No,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isn‘t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8" name="Ovál 7"/>
          <p:cNvSpPr/>
          <p:nvPr/>
        </p:nvSpPr>
        <p:spPr>
          <a:xfrm>
            <a:off x="179512" y="4702207"/>
            <a:ext cx="2232248" cy="64807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4" name="Picture 4" descr="C:\Users\X\AppData\Local\Microsoft\Windows\Temporary Internet Files\Content.IE5\2TN04YLY\MC9003077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161514"/>
            <a:ext cx="1830309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012160" y="1556792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92752" y="4149080"/>
            <a:ext cx="24122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/>
              <a:t>Is</a:t>
            </a:r>
            <a:r>
              <a:rPr lang="cs-CZ" sz="3600" b="1" dirty="0"/>
              <a:t> </a:t>
            </a:r>
            <a:r>
              <a:rPr lang="cs-CZ" sz="3600" b="1" dirty="0" err="1"/>
              <a:t>it</a:t>
            </a:r>
            <a:r>
              <a:rPr lang="cs-CZ" sz="3600" b="1" dirty="0"/>
              <a:t> a </a:t>
            </a:r>
            <a:r>
              <a:rPr lang="cs-CZ" sz="3600" b="1" dirty="0" err="1" smtClean="0"/>
              <a:t>desk</a:t>
            </a:r>
            <a:r>
              <a:rPr lang="cs-CZ" sz="3600" b="1" dirty="0" smtClean="0"/>
              <a:t>?</a:t>
            </a:r>
            <a:endParaRPr lang="cs-CZ" sz="3600" b="1" dirty="0"/>
          </a:p>
          <a:p>
            <a:r>
              <a:rPr lang="cs-CZ" sz="3600" b="1" dirty="0" err="1"/>
              <a:t>Yes</a:t>
            </a:r>
            <a:r>
              <a:rPr lang="cs-CZ" sz="3600" b="1" dirty="0"/>
              <a:t>, </a:t>
            </a:r>
            <a:r>
              <a:rPr lang="cs-CZ" sz="3600" b="1" dirty="0" err="1"/>
              <a:t>it</a:t>
            </a:r>
            <a:r>
              <a:rPr lang="cs-CZ" sz="3600" b="1" dirty="0"/>
              <a:t> </a:t>
            </a:r>
            <a:r>
              <a:rPr lang="cs-CZ" sz="3600" b="1" dirty="0" err="1"/>
              <a:t>is</a:t>
            </a:r>
            <a:r>
              <a:rPr lang="cs-CZ" sz="3600" b="1" dirty="0"/>
              <a:t>.</a:t>
            </a:r>
          </a:p>
          <a:p>
            <a:r>
              <a:rPr lang="cs-CZ" sz="3600" b="1" dirty="0"/>
              <a:t>No, </a:t>
            </a:r>
            <a:r>
              <a:rPr lang="cs-CZ" sz="3600" b="1" dirty="0" err="1"/>
              <a:t>it</a:t>
            </a:r>
            <a:r>
              <a:rPr lang="cs-CZ" sz="3600" b="1" dirty="0"/>
              <a:t> </a:t>
            </a:r>
            <a:r>
              <a:rPr lang="cs-CZ" sz="3600" b="1" dirty="0" err="1"/>
              <a:t>isn‘t</a:t>
            </a:r>
            <a:r>
              <a:rPr lang="cs-CZ" sz="3600" b="1" dirty="0"/>
              <a:t>.</a:t>
            </a:r>
          </a:p>
          <a:p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374639" y="5166416"/>
            <a:ext cx="2328339" cy="83012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012161" y="4702206"/>
            <a:ext cx="2478380" cy="64807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18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718</TotalTime>
  <Words>212</Words>
  <Application>Microsoft Office PowerPoint</Application>
  <PresentationFormat>Předvádění na obrazovce (4:3)</PresentationFormat>
  <Paragraphs>59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Label the picture.</vt:lpstr>
      <vt:lpstr>Řešení :</vt:lpstr>
      <vt:lpstr>Read and circle the answer.</vt:lpstr>
      <vt:lpstr>Řešení 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81</cp:revision>
  <dcterms:created xsi:type="dcterms:W3CDTF">2011-11-09T14:01:04Z</dcterms:created>
  <dcterms:modified xsi:type="dcterms:W3CDTF">2012-08-21T20:27:47Z</dcterms:modified>
</cp:coreProperties>
</file>