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305" r:id="rId5"/>
    <p:sldId id="306" r:id="rId6"/>
    <p:sldId id="307" r:id="rId7"/>
    <p:sldId id="308" r:id="rId8"/>
    <p:sldId id="309" r:id="rId9"/>
    <p:sldId id="310" r:id="rId10"/>
    <p:sldId id="312" r:id="rId11"/>
    <p:sldId id="313" r:id="rId12"/>
    <p:sldId id="303" r:id="rId13"/>
    <p:sldId id="314" r:id="rId14"/>
    <p:sldId id="300" r:id="rId15"/>
    <p:sldId id="315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E399"/>
    <a:srgbClr val="7AAD73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VY_32_INOVACE_07_Numbers  1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Numbers</a:t>
          </a:r>
          <a:r>
            <a:rPr lang="cs-CZ" dirty="0" smtClean="0"/>
            <a:t>  1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 3.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Three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thirteen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 custScaleX="122490" custScaleY="11430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82427" custScaleY="1293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9F1F318-F0B9-4844-BBED-4A2424476C0D}" type="presOf" srcId="{0DD82A5F-50EA-4E27-8189-D15C3E6623D1}" destId="{BA687DC6-06DF-455D-AB7F-72B22607371C}" srcOrd="0" destOrd="0" presId="urn:microsoft.com/office/officeart/2005/8/layout/equation1"/>
    <dgm:cxn modelId="{B51169FC-B174-4F75-99BC-6EF16127D0ED}" type="presOf" srcId="{77A68D9E-8092-4222-905D-2708D03DF2A6}" destId="{AAA67858-D704-46FF-A615-ADEA6D9322DE}" srcOrd="0" destOrd="0" presId="urn:microsoft.com/office/officeart/2005/8/layout/equation1"/>
    <dgm:cxn modelId="{43C058A1-D17E-47F3-9562-EA643E9CB91E}" type="presOf" srcId="{9298F3A4-1B7A-4167-AFEF-35776FC8B0D6}" destId="{C1112BAF-1611-4831-AD5D-DCE6E7E75DA8}" srcOrd="0" destOrd="0" presId="urn:microsoft.com/office/officeart/2005/8/layout/equation1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24BE7CCA-36F4-43CF-93CD-A42FD3DACF1C}" type="presOf" srcId="{282FDBE0-6D24-441E-911F-7AAA3F233AB6}" destId="{3413D642-E825-4906-AAA5-9D26B1E1FCEF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A0B2F644-6ADF-482B-94EC-C579D7A72635}" type="presOf" srcId="{84D437FE-0982-4DB5-86B9-2D363D5E5212}" destId="{BE609465-7B58-462F-A564-8E87E3BD04D3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1F706424-B751-4051-8649-7B8AD60DEEB3}" type="presOf" srcId="{26715D90-46B5-4AF6-9F37-068938C91656}" destId="{76020D0A-3771-44A2-9080-3C15B29B223A}" srcOrd="0" destOrd="0" presId="urn:microsoft.com/office/officeart/2005/8/layout/equation1"/>
    <dgm:cxn modelId="{4509AFA9-5283-4597-BF8D-D936F0C05945}" type="presParOf" srcId="{C1112BAF-1611-4831-AD5D-DCE6E7E75DA8}" destId="{AAA67858-D704-46FF-A615-ADEA6D9322DE}" srcOrd="0" destOrd="0" presId="urn:microsoft.com/office/officeart/2005/8/layout/equation1"/>
    <dgm:cxn modelId="{798500D1-1A3F-4FF6-9833-E936339AEF95}" type="presParOf" srcId="{C1112BAF-1611-4831-AD5D-DCE6E7E75DA8}" destId="{3C71CCB6-89F6-4AA7-8074-46776DCCFD9E}" srcOrd="1" destOrd="0" presId="urn:microsoft.com/office/officeart/2005/8/layout/equation1"/>
    <dgm:cxn modelId="{3434D914-6F14-4596-8573-A24C6B13EAA2}" type="presParOf" srcId="{C1112BAF-1611-4831-AD5D-DCE6E7E75DA8}" destId="{BA687DC6-06DF-455D-AB7F-72B22607371C}" srcOrd="2" destOrd="0" presId="urn:microsoft.com/office/officeart/2005/8/layout/equation1"/>
    <dgm:cxn modelId="{4A19A311-1053-4EA3-98C6-5B8C37461A65}" type="presParOf" srcId="{C1112BAF-1611-4831-AD5D-DCE6E7E75DA8}" destId="{880549AA-5799-4CAB-BE55-38F5EAA1CD71}" srcOrd="3" destOrd="0" presId="urn:microsoft.com/office/officeart/2005/8/layout/equation1"/>
    <dgm:cxn modelId="{6DA7E9A4-C565-4FC6-BC21-5A75B752C112}" type="presParOf" srcId="{C1112BAF-1611-4831-AD5D-DCE6E7E75DA8}" destId="{76020D0A-3771-44A2-9080-3C15B29B223A}" srcOrd="4" destOrd="0" presId="urn:microsoft.com/office/officeart/2005/8/layout/equation1"/>
    <dgm:cxn modelId="{457A0378-8A52-4AA2-8424-47434342F0DE}" type="presParOf" srcId="{C1112BAF-1611-4831-AD5D-DCE6E7E75DA8}" destId="{117B3B55-5D4F-46EB-AB34-5B0B265EC1E8}" srcOrd="5" destOrd="0" presId="urn:microsoft.com/office/officeart/2005/8/layout/equation1"/>
    <dgm:cxn modelId="{9CA8A040-AD4C-40B6-AF6D-85597DBDB1D5}" type="presParOf" srcId="{C1112BAF-1611-4831-AD5D-DCE6E7E75DA8}" destId="{BE609465-7B58-462F-A564-8E87E3BD04D3}" srcOrd="6" destOrd="0" presId="urn:microsoft.com/office/officeart/2005/8/layout/equation1"/>
    <dgm:cxn modelId="{8A0185BD-D879-4495-94FD-6BC60FFF9476}" type="presParOf" srcId="{C1112BAF-1611-4831-AD5D-DCE6E7E75DA8}" destId="{3B1FB24C-C969-401B-A115-1795B9566CEE}" srcOrd="7" destOrd="0" presId="urn:microsoft.com/office/officeart/2005/8/layout/equation1"/>
    <dgm:cxn modelId="{1E044D28-06F2-4599-8ED6-477D7DB8FECD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Four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fourteen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82427" custScaleY="1293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A7F448E-E120-479C-89A2-72A5FC8A8FB7}" type="presOf" srcId="{26715D90-46B5-4AF6-9F37-068938C91656}" destId="{76020D0A-3771-44A2-9080-3C15B29B223A}" srcOrd="0" destOrd="0" presId="urn:microsoft.com/office/officeart/2005/8/layout/equation1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CC7A2326-8CB4-4029-81A5-0154F088F9E4}" type="presOf" srcId="{77A68D9E-8092-4222-905D-2708D03DF2A6}" destId="{AAA67858-D704-46FF-A615-ADEA6D9322DE}" srcOrd="0" destOrd="0" presId="urn:microsoft.com/office/officeart/2005/8/layout/equation1"/>
    <dgm:cxn modelId="{91CDE53C-EAD3-4DE1-AB02-75A597CE0BA1}" type="presOf" srcId="{0DD82A5F-50EA-4E27-8189-D15C3E6623D1}" destId="{BA687DC6-06DF-455D-AB7F-72B22607371C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00B7588F-DDEA-4346-9136-780E1D09F57C}" type="presOf" srcId="{282FDBE0-6D24-441E-911F-7AAA3F233AB6}" destId="{3413D642-E825-4906-AAA5-9D26B1E1FCEF}" srcOrd="0" destOrd="0" presId="urn:microsoft.com/office/officeart/2005/8/layout/equation1"/>
    <dgm:cxn modelId="{23CD4D5D-DE84-42E6-A442-0B01EEB168B2}" type="presOf" srcId="{9298F3A4-1B7A-4167-AFEF-35776FC8B0D6}" destId="{C1112BAF-1611-4831-AD5D-DCE6E7E75DA8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5440CE5F-0AE5-4407-9C01-B23756F39E1C}" type="presOf" srcId="{84D437FE-0982-4DB5-86B9-2D363D5E5212}" destId="{BE609465-7B58-462F-A564-8E87E3BD04D3}" srcOrd="0" destOrd="0" presId="urn:microsoft.com/office/officeart/2005/8/layout/equation1"/>
    <dgm:cxn modelId="{937FD69B-B9B8-4381-ADE0-5ECF0864A3F3}" type="presParOf" srcId="{C1112BAF-1611-4831-AD5D-DCE6E7E75DA8}" destId="{AAA67858-D704-46FF-A615-ADEA6D9322DE}" srcOrd="0" destOrd="0" presId="urn:microsoft.com/office/officeart/2005/8/layout/equation1"/>
    <dgm:cxn modelId="{ABA790E4-4754-4818-AD21-6AB09D68F626}" type="presParOf" srcId="{C1112BAF-1611-4831-AD5D-DCE6E7E75DA8}" destId="{3C71CCB6-89F6-4AA7-8074-46776DCCFD9E}" srcOrd="1" destOrd="0" presId="urn:microsoft.com/office/officeart/2005/8/layout/equation1"/>
    <dgm:cxn modelId="{E52B0447-2C0C-4449-9832-79B7EB10744D}" type="presParOf" srcId="{C1112BAF-1611-4831-AD5D-DCE6E7E75DA8}" destId="{BA687DC6-06DF-455D-AB7F-72B22607371C}" srcOrd="2" destOrd="0" presId="urn:microsoft.com/office/officeart/2005/8/layout/equation1"/>
    <dgm:cxn modelId="{D441D57C-E85F-4630-8008-843E89D0038A}" type="presParOf" srcId="{C1112BAF-1611-4831-AD5D-DCE6E7E75DA8}" destId="{880549AA-5799-4CAB-BE55-38F5EAA1CD71}" srcOrd="3" destOrd="0" presId="urn:microsoft.com/office/officeart/2005/8/layout/equation1"/>
    <dgm:cxn modelId="{0876013A-D1AC-49DE-9B66-61CA0685BD89}" type="presParOf" srcId="{C1112BAF-1611-4831-AD5D-DCE6E7E75DA8}" destId="{76020D0A-3771-44A2-9080-3C15B29B223A}" srcOrd="4" destOrd="0" presId="urn:microsoft.com/office/officeart/2005/8/layout/equation1"/>
    <dgm:cxn modelId="{C9954CE6-00E4-4A2C-B93A-5C8025769DFB}" type="presParOf" srcId="{C1112BAF-1611-4831-AD5D-DCE6E7E75DA8}" destId="{117B3B55-5D4F-46EB-AB34-5B0B265EC1E8}" srcOrd="5" destOrd="0" presId="urn:microsoft.com/office/officeart/2005/8/layout/equation1"/>
    <dgm:cxn modelId="{2BA5CC1B-9BA5-4207-8BBB-B294EF89F974}" type="presParOf" srcId="{C1112BAF-1611-4831-AD5D-DCE6E7E75DA8}" destId="{BE609465-7B58-462F-A564-8E87E3BD04D3}" srcOrd="6" destOrd="0" presId="urn:microsoft.com/office/officeart/2005/8/layout/equation1"/>
    <dgm:cxn modelId="{EDF79D04-DCAC-4D7B-A4F6-7BB830CACB54}" type="presParOf" srcId="{C1112BAF-1611-4831-AD5D-DCE6E7E75DA8}" destId="{3B1FB24C-C969-401B-A115-1795B9566CEE}" srcOrd="7" destOrd="0" presId="urn:microsoft.com/office/officeart/2005/8/layout/equation1"/>
    <dgm:cxn modelId="{575AE19E-090E-4119-8D22-6223DE86AD86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Five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smtClean="0">
              <a:solidFill>
                <a:schemeClr val="tx1"/>
              </a:solidFill>
            </a:rPr>
            <a:t>fifteen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82427" custScaleY="1293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77DF118F-18BB-40E6-BCB9-7B922BFF7DC5}" type="presOf" srcId="{26715D90-46B5-4AF6-9F37-068938C91656}" destId="{76020D0A-3771-44A2-9080-3C15B29B223A}" srcOrd="0" destOrd="0" presId="urn:microsoft.com/office/officeart/2005/8/layout/equation1"/>
    <dgm:cxn modelId="{B4A6266A-A9F4-4174-8CA6-F539C854A19E}" type="presOf" srcId="{84D437FE-0982-4DB5-86B9-2D363D5E5212}" destId="{BE609465-7B58-462F-A564-8E87E3BD04D3}" srcOrd="0" destOrd="0" presId="urn:microsoft.com/office/officeart/2005/8/layout/equation1"/>
    <dgm:cxn modelId="{6ED0C2FC-8559-4DD7-8A3F-3FB6375183FF}" type="presOf" srcId="{77A68D9E-8092-4222-905D-2708D03DF2A6}" destId="{AAA67858-D704-46FF-A615-ADEA6D9322DE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2B690A97-383C-4461-8818-CA4881375D65}" type="presOf" srcId="{282FDBE0-6D24-441E-911F-7AAA3F233AB6}" destId="{3413D642-E825-4906-AAA5-9D26B1E1FCEF}" srcOrd="0" destOrd="0" presId="urn:microsoft.com/office/officeart/2005/8/layout/equation1"/>
    <dgm:cxn modelId="{1EB4CED8-648E-4EBA-8294-03BFD5C64DB2}" type="presOf" srcId="{0DD82A5F-50EA-4E27-8189-D15C3E6623D1}" destId="{BA687DC6-06DF-455D-AB7F-72B22607371C}" srcOrd="0" destOrd="0" presId="urn:microsoft.com/office/officeart/2005/8/layout/equation1"/>
    <dgm:cxn modelId="{5DF5215B-4AB6-49FD-9A00-196EDD9546F2}" type="presOf" srcId="{9298F3A4-1B7A-4167-AFEF-35776FC8B0D6}" destId="{C1112BAF-1611-4831-AD5D-DCE6E7E75DA8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BBA46378-02F8-4545-AF32-9824A6584CD9}" type="presParOf" srcId="{C1112BAF-1611-4831-AD5D-DCE6E7E75DA8}" destId="{AAA67858-D704-46FF-A615-ADEA6D9322DE}" srcOrd="0" destOrd="0" presId="urn:microsoft.com/office/officeart/2005/8/layout/equation1"/>
    <dgm:cxn modelId="{D54B4131-3FDF-4423-8470-8B85492EC05F}" type="presParOf" srcId="{C1112BAF-1611-4831-AD5D-DCE6E7E75DA8}" destId="{3C71CCB6-89F6-4AA7-8074-46776DCCFD9E}" srcOrd="1" destOrd="0" presId="urn:microsoft.com/office/officeart/2005/8/layout/equation1"/>
    <dgm:cxn modelId="{C5368624-4116-4CCF-B88D-90A094BBA151}" type="presParOf" srcId="{C1112BAF-1611-4831-AD5D-DCE6E7E75DA8}" destId="{BA687DC6-06DF-455D-AB7F-72B22607371C}" srcOrd="2" destOrd="0" presId="urn:microsoft.com/office/officeart/2005/8/layout/equation1"/>
    <dgm:cxn modelId="{03E036FE-2034-4DBC-9C2E-E79576A0DA8D}" type="presParOf" srcId="{C1112BAF-1611-4831-AD5D-DCE6E7E75DA8}" destId="{880549AA-5799-4CAB-BE55-38F5EAA1CD71}" srcOrd="3" destOrd="0" presId="urn:microsoft.com/office/officeart/2005/8/layout/equation1"/>
    <dgm:cxn modelId="{9CFB6262-8F58-4F00-842E-71A4566CFB70}" type="presParOf" srcId="{C1112BAF-1611-4831-AD5D-DCE6E7E75DA8}" destId="{76020D0A-3771-44A2-9080-3C15B29B223A}" srcOrd="4" destOrd="0" presId="urn:microsoft.com/office/officeart/2005/8/layout/equation1"/>
    <dgm:cxn modelId="{7862B7DA-D156-46A3-850C-F1CB30A21A51}" type="presParOf" srcId="{C1112BAF-1611-4831-AD5D-DCE6E7E75DA8}" destId="{117B3B55-5D4F-46EB-AB34-5B0B265EC1E8}" srcOrd="5" destOrd="0" presId="urn:microsoft.com/office/officeart/2005/8/layout/equation1"/>
    <dgm:cxn modelId="{EFCE5071-633E-4118-9C2D-0BE1B5A01D7E}" type="presParOf" srcId="{C1112BAF-1611-4831-AD5D-DCE6E7E75DA8}" destId="{BE609465-7B58-462F-A564-8E87E3BD04D3}" srcOrd="6" destOrd="0" presId="urn:microsoft.com/office/officeart/2005/8/layout/equation1"/>
    <dgm:cxn modelId="{EA691FBD-B8B0-4FED-8580-E390530DBAF7}" type="presParOf" srcId="{C1112BAF-1611-4831-AD5D-DCE6E7E75DA8}" destId="{3B1FB24C-C969-401B-A115-1795B9566CEE}" srcOrd="7" destOrd="0" presId="urn:microsoft.com/office/officeart/2005/8/layout/equation1"/>
    <dgm:cxn modelId="{F2782F08-049D-4F8A-B61C-8819BC168D9D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Six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sixteen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82427" custScaleY="12935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3C93F8-1639-4A90-AF33-37C42290C126}" type="presOf" srcId="{84D437FE-0982-4DB5-86B9-2D363D5E5212}" destId="{BE609465-7B58-462F-A564-8E87E3BD04D3}" srcOrd="0" destOrd="0" presId="urn:microsoft.com/office/officeart/2005/8/layout/equation1"/>
    <dgm:cxn modelId="{6DCC3123-2556-4B9B-9487-878261E54F78}" type="presOf" srcId="{282FDBE0-6D24-441E-911F-7AAA3F233AB6}" destId="{3413D642-E825-4906-AAA5-9D26B1E1FCEF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EC5FA967-4530-4297-8B59-F91092FC2F81}" type="presOf" srcId="{0DD82A5F-50EA-4E27-8189-D15C3E6623D1}" destId="{BA687DC6-06DF-455D-AB7F-72B22607371C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E2755DD9-6725-4EE4-870F-E1FC6B89A3FF}" type="presOf" srcId="{77A68D9E-8092-4222-905D-2708D03DF2A6}" destId="{AAA67858-D704-46FF-A615-ADEA6D9322DE}" srcOrd="0" destOrd="0" presId="urn:microsoft.com/office/officeart/2005/8/layout/equation1"/>
    <dgm:cxn modelId="{E2A85AE8-551B-439B-8202-7387C0D095CC}" type="presOf" srcId="{26715D90-46B5-4AF6-9F37-068938C91656}" destId="{76020D0A-3771-44A2-9080-3C15B29B223A}" srcOrd="0" destOrd="0" presId="urn:microsoft.com/office/officeart/2005/8/layout/equation1"/>
    <dgm:cxn modelId="{E2B149F9-9820-47F3-9BB8-0AA9E60BF80C}" type="presOf" srcId="{9298F3A4-1B7A-4167-AFEF-35776FC8B0D6}" destId="{C1112BAF-1611-4831-AD5D-DCE6E7E75DA8}" srcOrd="0" destOrd="0" presId="urn:microsoft.com/office/officeart/2005/8/layout/equation1"/>
    <dgm:cxn modelId="{D97842F3-A33B-49B5-89F0-DB8EC261627C}" type="presParOf" srcId="{C1112BAF-1611-4831-AD5D-DCE6E7E75DA8}" destId="{AAA67858-D704-46FF-A615-ADEA6D9322DE}" srcOrd="0" destOrd="0" presId="urn:microsoft.com/office/officeart/2005/8/layout/equation1"/>
    <dgm:cxn modelId="{2140747C-6DC2-4E75-BC26-09B199A4B995}" type="presParOf" srcId="{C1112BAF-1611-4831-AD5D-DCE6E7E75DA8}" destId="{3C71CCB6-89F6-4AA7-8074-46776DCCFD9E}" srcOrd="1" destOrd="0" presId="urn:microsoft.com/office/officeart/2005/8/layout/equation1"/>
    <dgm:cxn modelId="{3E1210FA-FCF7-4AE4-AD21-FECD6C641F3D}" type="presParOf" srcId="{C1112BAF-1611-4831-AD5D-DCE6E7E75DA8}" destId="{BA687DC6-06DF-455D-AB7F-72B22607371C}" srcOrd="2" destOrd="0" presId="urn:microsoft.com/office/officeart/2005/8/layout/equation1"/>
    <dgm:cxn modelId="{37B18345-0805-4373-9B95-DEC3B72C8147}" type="presParOf" srcId="{C1112BAF-1611-4831-AD5D-DCE6E7E75DA8}" destId="{880549AA-5799-4CAB-BE55-38F5EAA1CD71}" srcOrd="3" destOrd="0" presId="urn:microsoft.com/office/officeart/2005/8/layout/equation1"/>
    <dgm:cxn modelId="{6F02F0AD-0A65-406B-9D04-CA8619618C24}" type="presParOf" srcId="{C1112BAF-1611-4831-AD5D-DCE6E7E75DA8}" destId="{76020D0A-3771-44A2-9080-3C15B29B223A}" srcOrd="4" destOrd="0" presId="urn:microsoft.com/office/officeart/2005/8/layout/equation1"/>
    <dgm:cxn modelId="{99D974BD-5F01-4215-B540-D71702D88A20}" type="presParOf" srcId="{C1112BAF-1611-4831-AD5D-DCE6E7E75DA8}" destId="{117B3B55-5D4F-46EB-AB34-5B0B265EC1E8}" srcOrd="5" destOrd="0" presId="urn:microsoft.com/office/officeart/2005/8/layout/equation1"/>
    <dgm:cxn modelId="{D4E02786-71D5-45A9-A500-1D6B574D1B39}" type="presParOf" srcId="{C1112BAF-1611-4831-AD5D-DCE6E7E75DA8}" destId="{BE609465-7B58-462F-A564-8E87E3BD04D3}" srcOrd="6" destOrd="0" presId="urn:microsoft.com/office/officeart/2005/8/layout/equation1"/>
    <dgm:cxn modelId="{67EDD77C-E13F-431E-B9DF-CB6BC016A9B7}" type="presParOf" srcId="{C1112BAF-1611-4831-AD5D-DCE6E7E75DA8}" destId="{3B1FB24C-C969-401B-A115-1795B9566CEE}" srcOrd="7" destOrd="0" presId="urn:microsoft.com/office/officeart/2005/8/layout/equation1"/>
    <dgm:cxn modelId="{010C1D3C-72AB-4485-8E2B-0EBA88C4179B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Seven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3700" b="1" dirty="0" err="1" smtClean="0">
              <a:solidFill>
                <a:schemeClr val="tx1"/>
              </a:solidFill>
            </a:rPr>
            <a:t>seventeen</a:t>
          </a:r>
          <a:endParaRPr lang="cs-CZ" sz="37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 custScaleX="136250" custScaleY="12302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99933" custScaleY="12897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26C204F-49BA-4073-9B9E-4BF5A6563F0F}" type="presOf" srcId="{84D437FE-0982-4DB5-86B9-2D363D5E5212}" destId="{BE609465-7B58-462F-A564-8E87E3BD04D3}" srcOrd="0" destOrd="0" presId="urn:microsoft.com/office/officeart/2005/8/layout/equation1"/>
    <dgm:cxn modelId="{F8A795F0-5940-497B-BC6D-575336E5D84B}" type="presOf" srcId="{77A68D9E-8092-4222-905D-2708D03DF2A6}" destId="{AAA67858-D704-46FF-A615-ADEA6D9322DE}" srcOrd="0" destOrd="0" presId="urn:microsoft.com/office/officeart/2005/8/layout/equation1"/>
    <dgm:cxn modelId="{6B34C337-31AE-4FC7-BFF1-1B3CBF18AECE}" type="presOf" srcId="{26715D90-46B5-4AF6-9F37-068938C91656}" destId="{76020D0A-3771-44A2-9080-3C15B29B223A}" srcOrd="0" destOrd="0" presId="urn:microsoft.com/office/officeart/2005/8/layout/equation1"/>
    <dgm:cxn modelId="{3A528748-38F9-4072-8BBB-5BF96BB5E3EF}" type="presOf" srcId="{0DD82A5F-50EA-4E27-8189-D15C3E6623D1}" destId="{BA687DC6-06DF-455D-AB7F-72B22607371C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9CE54DDF-A646-494D-A24A-A966715789A3}" type="presOf" srcId="{282FDBE0-6D24-441E-911F-7AAA3F233AB6}" destId="{3413D642-E825-4906-AAA5-9D26B1E1FCEF}" srcOrd="0" destOrd="0" presId="urn:microsoft.com/office/officeart/2005/8/layout/equation1"/>
    <dgm:cxn modelId="{74CC7A08-EDA3-4904-9814-9D5DFCCDE316}" type="presOf" srcId="{9298F3A4-1B7A-4167-AFEF-35776FC8B0D6}" destId="{C1112BAF-1611-4831-AD5D-DCE6E7E75DA8}" srcOrd="0" destOrd="0" presId="urn:microsoft.com/office/officeart/2005/8/layout/equation1"/>
    <dgm:cxn modelId="{3C5C6927-5487-4382-9CD9-6AE4A3F1726A}" type="presParOf" srcId="{C1112BAF-1611-4831-AD5D-DCE6E7E75DA8}" destId="{AAA67858-D704-46FF-A615-ADEA6D9322DE}" srcOrd="0" destOrd="0" presId="urn:microsoft.com/office/officeart/2005/8/layout/equation1"/>
    <dgm:cxn modelId="{A02245A8-85B5-499F-B89B-6A4056F0F5E5}" type="presParOf" srcId="{C1112BAF-1611-4831-AD5D-DCE6E7E75DA8}" destId="{3C71CCB6-89F6-4AA7-8074-46776DCCFD9E}" srcOrd="1" destOrd="0" presId="urn:microsoft.com/office/officeart/2005/8/layout/equation1"/>
    <dgm:cxn modelId="{EE6EF2F8-0ABE-447C-B1B0-F21589C7004C}" type="presParOf" srcId="{C1112BAF-1611-4831-AD5D-DCE6E7E75DA8}" destId="{BA687DC6-06DF-455D-AB7F-72B22607371C}" srcOrd="2" destOrd="0" presId="urn:microsoft.com/office/officeart/2005/8/layout/equation1"/>
    <dgm:cxn modelId="{C171F7D9-7A8F-432D-8A38-5CD6368951AF}" type="presParOf" srcId="{C1112BAF-1611-4831-AD5D-DCE6E7E75DA8}" destId="{880549AA-5799-4CAB-BE55-38F5EAA1CD71}" srcOrd="3" destOrd="0" presId="urn:microsoft.com/office/officeart/2005/8/layout/equation1"/>
    <dgm:cxn modelId="{C8B18F20-1928-4405-B1C6-AC6614B45B36}" type="presParOf" srcId="{C1112BAF-1611-4831-AD5D-DCE6E7E75DA8}" destId="{76020D0A-3771-44A2-9080-3C15B29B223A}" srcOrd="4" destOrd="0" presId="urn:microsoft.com/office/officeart/2005/8/layout/equation1"/>
    <dgm:cxn modelId="{F32E5E19-03E7-4ED2-8EDD-6F0105A9D69F}" type="presParOf" srcId="{C1112BAF-1611-4831-AD5D-DCE6E7E75DA8}" destId="{117B3B55-5D4F-46EB-AB34-5B0B265EC1E8}" srcOrd="5" destOrd="0" presId="urn:microsoft.com/office/officeart/2005/8/layout/equation1"/>
    <dgm:cxn modelId="{1F2EE9FA-C6AD-4CA6-BD84-99963324505E}" type="presParOf" srcId="{C1112BAF-1611-4831-AD5D-DCE6E7E75DA8}" destId="{BE609465-7B58-462F-A564-8E87E3BD04D3}" srcOrd="6" destOrd="0" presId="urn:microsoft.com/office/officeart/2005/8/layout/equation1"/>
    <dgm:cxn modelId="{1273D8FF-373E-4995-AA7B-A1E16BBD7F5D}" type="presParOf" srcId="{C1112BAF-1611-4831-AD5D-DCE6E7E75DA8}" destId="{3B1FB24C-C969-401B-A115-1795B9566CEE}" srcOrd="7" destOrd="0" presId="urn:microsoft.com/office/officeart/2005/8/layout/equation1"/>
    <dgm:cxn modelId="{8C9281DF-BDAF-4279-A950-2858F23FE077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Eight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eighteen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 custScaleX="120369" custScaleY="1049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99933" custScaleY="12897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CD3734C-F26A-4705-93A4-B44FCFC31644}" type="presOf" srcId="{282FDBE0-6D24-441E-911F-7AAA3F233AB6}" destId="{3413D642-E825-4906-AAA5-9D26B1E1FCEF}" srcOrd="0" destOrd="0" presId="urn:microsoft.com/office/officeart/2005/8/layout/equation1"/>
    <dgm:cxn modelId="{98A45531-C0E0-40A5-BE61-3A7249B5E54B}" type="presOf" srcId="{9298F3A4-1B7A-4167-AFEF-35776FC8B0D6}" destId="{C1112BAF-1611-4831-AD5D-DCE6E7E75DA8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8FF54D4E-6596-4735-8BD1-3F10B167262A}" type="presOf" srcId="{77A68D9E-8092-4222-905D-2708D03DF2A6}" destId="{AAA67858-D704-46FF-A615-ADEA6D9322DE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40EE4CD4-65A8-4D1C-BBF6-7F7470558E06}" type="presOf" srcId="{84D437FE-0982-4DB5-86B9-2D363D5E5212}" destId="{BE609465-7B58-462F-A564-8E87E3BD04D3}" srcOrd="0" destOrd="0" presId="urn:microsoft.com/office/officeart/2005/8/layout/equation1"/>
    <dgm:cxn modelId="{1D06497F-AC15-44AC-959B-AEE710F4A463}" type="presOf" srcId="{26715D90-46B5-4AF6-9F37-068938C91656}" destId="{76020D0A-3771-44A2-9080-3C15B29B223A}" srcOrd="0" destOrd="0" presId="urn:microsoft.com/office/officeart/2005/8/layout/equation1"/>
    <dgm:cxn modelId="{D9E6131F-FCF1-4581-B703-57BAD57FD649}" type="presOf" srcId="{0DD82A5F-50EA-4E27-8189-D15C3E6623D1}" destId="{BA687DC6-06DF-455D-AB7F-72B22607371C}" srcOrd="0" destOrd="0" presId="urn:microsoft.com/office/officeart/2005/8/layout/equation1"/>
    <dgm:cxn modelId="{400ADBFA-F2D3-4C74-862A-A28F29F83E44}" type="presParOf" srcId="{C1112BAF-1611-4831-AD5D-DCE6E7E75DA8}" destId="{AAA67858-D704-46FF-A615-ADEA6D9322DE}" srcOrd="0" destOrd="0" presId="urn:microsoft.com/office/officeart/2005/8/layout/equation1"/>
    <dgm:cxn modelId="{9C95C44F-4F26-466A-ACED-3768A2B7B754}" type="presParOf" srcId="{C1112BAF-1611-4831-AD5D-DCE6E7E75DA8}" destId="{3C71CCB6-89F6-4AA7-8074-46776DCCFD9E}" srcOrd="1" destOrd="0" presId="urn:microsoft.com/office/officeart/2005/8/layout/equation1"/>
    <dgm:cxn modelId="{430D6986-8F1A-43B2-A19F-73D42C1BE9F0}" type="presParOf" srcId="{C1112BAF-1611-4831-AD5D-DCE6E7E75DA8}" destId="{BA687DC6-06DF-455D-AB7F-72B22607371C}" srcOrd="2" destOrd="0" presId="urn:microsoft.com/office/officeart/2005/8/layout/equation1"/>
    <dgm:cxn modelId="{B0770703-FFC5-4F34-AA55-08B7A38636B6}" type="presParOf" srcId="{C1112BAF-1611-4831-AD5D-DCE6E7E75DA8}" destId="{880549AA-5799-4CAB-BE55-38F5EAA1CD71}" srcOrd="3" destOrd="0" presId="urn:microsoft.com/office/officeart/2005/8/layout/equation1"/>
    <dgm:cxn modelId="{5CF10E85-E94F-4491-84D5-62355BE32967}" type="presParOf" srcId="{C1112BAF-1611-4831-AD5D-DCE6E7E75DA8}" destId="{76020D0A-3771-44A2-9080-3C15B29B223A}" srcOrd="4" destOrd="0" presId="urn:microsoft.com/office/officeart/2005/8/layout/equation1"/>
    <dgm:cxn modelId="{21259EC6-E4F8-402C-B704-240FC359D236}" type="presParOf" srcId="{C1112BAF-1611-4831-AD5D-DCE6E7E75DA8}" destId="{117B3B55-5D4F-46EB-AB34-5B0B265EC1E8}" srcOrd="5" destOrd="0" presId="urn:microsoft.com/office/officeart/2005/8/layout/equation1"/>
    <dgm:cxn modelId="{24FDA578-802D-4471-93E1-6A603949BF09}" type="presParOf" srcId="{C1112BAF-1611-4831-AD5D-DCE6E7E75DA8}" destId="{BE609465-7B58-462F-A564-8E87E3BD04D3}" srcOrd="6" destOrd="0" presId="urn:microsoft.com/office/officeart/2005/8/layout/equation1"/>
    <dgm:cxn modelId="{516F3989-A7B3-42C8-BF93-6E262CEE2F77}" type="presParOf" srcId="{C1112BAF-1611-4831-AD5D-DCE6E7E75DA8}" destId="{3B1FB24C-C969-401B-A115-1795B9566CEE}" srcOrd="7" destOrd="0" presId="urn:microsoft.com/office/officeart/2005/8/layout/equation1"/>
    <dgm:cxn modelId="{E8B7C689-2BAD-46EF-AA5A-425862B25F1C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298F3A4-1B7A-4167-AFEF-35776FC8B0D6}" type="doc">
      <dgm:prSet loTypeId="urn:microsoft.com/office/officeart/2005/8/layout/equation1" loCatId="process" qsTypeId="urn:microsoft.com/office/officeart/2005/8/quickstyle/simple5" qsCatId="simple" csTypeId="urn:microsoft.com/office/officeart/2005/8/colors/colorful5" csCatId="colorful" phldr="1"/>
      <dgm:spPr/>
    </dgm:pt>
    <dgm:pt modelId="{77A68D9E-8092-4222-905D-2708D03DF2A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Nine</a:t>
          </a:r>
          <a:endParaRPr lang="cs-CZ" sz="4000" b="1" dirty="0">
            <a:solidFill>
              <a:schemeClr val="tx1"/>
            </a:solidFill>
          </a:endParaRPr>
        </a:p>
      </dgm:t>
    </dgm:pt>
    <dgm:pt modelId="{709B9BB9-A85D-4D15-834E-0E1DEA5D0AC3}" type="parTrans" cxnId="{6DB6CB0C-D4F3-4AE1-83EE-61B08806D44C}">
      <dgm:prSet/>
      <dgm:spPr/>
      <dgm:t>
        <a:bodyPr/>
        <a:lstStyle/>
        <a:p>
          <a:endParaRPr lang="cs-CZ"/>
        </a:p>
      </dgm:t>
    </dgm:pt>
    <dgm:pt modelId="{0DD82A5F-50EA-4E27-8189-D15C3E6623D1}" type="sibTrans" cxnId="{6DB6CB0C-D4F3-4AE1-83EE-61B08806D44C}">
      <dgm:prSet/>
      <dgm:spPr/>
      <dgm:t>
        <a:bodyPr/>
        <a:lstStyle/>
        <a:p>
          <a:endParaRPr lang="cs-CZ"/>
        </a:p>
      </dgm:t>
    </dgm:pt>
    <dgm:pt modelId="{26715D90-46B5-4AF6-9F37-068938C9165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teen</a:t>
          </a:r>
          <a:endParaRPr lang="cs-CZ" sz="4000" b="1" dirty="0">
            <a:solidFill>
              <a:schemeClr val="tx1"/>
            </a:solidFill>
          </a:endParaRPr>
        </a:p>
      </dgm:t>
    </dgm:pt>
    <dgm:pt modelId="{E14416D1-99C5-4539-B7EA-08539071D215}" type="parTrans" cxnId="{406BEE17-16E7-4737-9002-E8159D33C9E4}">
      <dgm:prSet/>
      <dgm:spPr/>
      <dgm:t>
        <a:bodyPr/>
        <a:lstStyle/>
        <a:p>
          <a:endParaRPr lang="cs-CZ"/>
        </a:p>
      </dgm:t>
    </dgm:pt>
    <dgm:pt modelId="{84D437FE-0982-4DB5-86B9-2D363D5E5212}" type="sibTrans" cxnId="{406BEE17-16E7-4737-9002-E8159D33C9E4}">
      <dgm:prSet/>
      <dgm:spPr/>
      <dgm:t>
        <a:bodyPr/>
        <a:lstStyle/>
        <a:p>
          <a:endParaRPr lang="cs-CZ"/>
        </a:p>
      </dgm:t>
    </dgm:pt>
    <dgm:pt modelId="{282FDBE0-6D24-441E-911F-7AAA3F233AB6}">
      <dgm:prSet phldrT="[Text]" custT="1"/>
      <dgm:spPr/>
      <dgm:t>
        <a:bodyPr/>
        <a:lstStyle/>
        <a:p>
          <a:r>
            <a:rPr lang="cs-CZ" sz="4000" b="1" dirty="0" err="1" smtClean="0">
              <a:solidFill>
                <a:schemeClr val="tx1"/>
              </a:solidFill>
            </a:rPr>
            <a:t>nineteen</a:t>
          </a:r>
          <a:endParaRPr lang="cs-CZ" sz="4000" b="1" dirty="0">
            <a:solidFill>
              <a:schemeClr val="tx1"/>
            </a:solidFill>
          </a:endParaRPr>
        </a:p>
      </dgm:t>
    </dgm:pt>
    <dgm:pt modelId="{3FFE9755-1161-4D9D-86AD-0CCF52DB0040}" type="parTrans" cxnId="{ACA960B0-71F0-44D4-82A8-DCD5C90C898F}">
      <dgm:prSet/>
      <dgm:spPr/>
      <dgm:t>
        <a:bodyPr/>
        <a:lstStyle/>
        <a:p>
          <a:endParaRPr lang="cs-CZ"/>
        </a:p>
      </dgm:t>
    </dgm:pt>
    <dgm:pt modelId="{9932C49E-4DE2-49D6-82D3-A80A3426FFBE}" type="sibTrans" cxnId="{ACA960B0-71F0-44D4-82A8-DCD5C90C898F}">
      <dgm:prSet/>
      <dgm:spPr/>
      <dgm:t>
        <a:bodyPr/>
        <a:lstStyle/>
        <a:p>
          <a:endParaRPr lang="cs-CZ"/>
        </a:p>
      </dgm:t>
    </dgm:pt>
    <dgm:pt modelId="{C1112BAF-1611-4831-AD5D-DCE6E7E75DA8}" type="pres">
      <dgm:prSet presAssocID="{9298F3A4-1B7A-4167-AFEF-35776FC8B0D6}" presName="linearFlow" presStyleCnt="0">
        <dgm:presLayoutVars>
          <dgm:dir/>
          <dgm:resizeHandles val="exact"/>
        </dgm:presLayoutVars>
      </dgm:prSet>
      <dgm:spPr/>
    </dgm:pt>
    <dgm:pt modelId="{AAA67858-D704-46FF-A615-ADEA6D9322DE}" type="pres">
      <dgm:prSet presAssocID="{77A68D9E-8092-4222-905D-2708D03DF2A6}" presName="node" presStyleLbl="node1" presStyleIdx="0" presStyleCnt="3" custScaleX="120369" custScaleY="10494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71CCB6-89F6-4AA7-8074-46776DCCFD9E}" type="pres">
      <dgm:prSet presAssocID="{0DD82A5F-50EA-4E27-8189-D15C3E6623D1}" presName="spacerL" presStyleCnt="0"/>
      <dgm:spPr/>
    </dgm:pt>
    <dgm:pt modelId="{BA687DC6-06DF-455D-AB7F-72B22607371C}" type="pres">
      <dgm:prSet presAssocID="{0DD82A5F-50EA-4E27-8189-D15C3E6623D1}" presName="sibTrans" presStyleLbl="sibTrans2D1" presStyleIdx="0" presStyleCnt="2"/>
      <dgm:spPr/>
    </dgm:pt>
    <dgm:pt modelId="{880549AA-5799-4CAB-BE55-38F5EAA1CD71}" type="pres">
      <dgm:prSet presAssocID="{0DD82A5F-50EA-4E27-8189-D15C3E6623D1}" presName="spacerR" presStyleCnt="0"/>
      <dgm:spPr/>
    </dgm:pt>
    <dgm:pt modelId="{76020D0A-3771-44A2-9080-3C15B29B223A}" type="pres">
      <dgm:prSet presAssocID="{26715D90-46B5-4AF6-9F37-068938C91656}" presName="node" presStyleLbl="node1" presStyleIdx="1" presStyleCnt="3">
        <dgm:presLayoutVars>
          <dgm:bulletEnabled val="1"/>
        </dgm:presLayoutVars>
      </dgm:prSet>
      <dgm:spPr/>
    </dgm:pt>
    <dgm:pt modelId="{117B3B55-5D4F-46EB-AB34-5B0B265EC1E8}" type="pres">
      <dgm:prSet presAssocID="{84D437FE-0982-4DB5-86B9-2D363D5E5212}" presName="spacerL" presStyleCnt="0"/>
      <dgm:spPr/>
    </dgm:pt>
    <dgm:pt modelId="{BE609465-7B58-462F-A564-8E87E3BD04D3}" type="pres">
      <dgm:prSet presAssocID="{84D437FE-0982-4DB5-86B9-2D363D5E5212}" presName="sibTrans" presStyleLbl="sibTrans2D1" presStyleIdx="1" presStyleCnt="2"/>
      <dgm:spPr/>
    </dgm:pt>
    <dgm:pt modelId="{3B1FB24C-C969-401B-A115-1795B9566CEE}" type="pres">
      <dgm:prSet presAssocID="{84D437FE-0982-4DB5-86B9-2D363D5E5212}" presName="spacerR" presStyleCnt="0"/>
      <dgm:spPr/>
    </dgm:pt>
    <dgm:pt modelId="{3413D642-E825-4906-AAA5-9D26B1E1FCEF}" type="pres">
      <dgm:prSet presAssocID="{282FDBE0-6D24-441E-911F-7AAA3F233AB6}" presName="node" presStyleLbl="node1" presStyleIdx="2" presStyleCnt="3" custScaleX="199933" custScaleY="12897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AAD9579-E17F-4048-A03A-F0C9F5B17008}" type="presOf" srcId="{26715D90-46B5-4AF6-9F37-068938C91656}" destId="{76020D0A-3771-44A2-9080-3C15B29B223A}" srcOrd="0" destOrd="0" presId="urn:microsoft.com/office/officeart/2005/8/layout/equation1"/>
    <dgm:cxn modelId="{406BEE17-16E7-4737-9002-E8159D33C9E4}" srcId="{9298F3A4-1B7A-4167-AFEF-35776FC8B0D6}" destId="{26715D90-46B5-4AF6-9F37-068938C91656}" srcOrd="1" destOrd="0" parTransId="{E14416D1-99C5-4539-B7EA-08539071D215}" sibTransId="{84D437FE-0982-4DB5-86B9-2D363D5E5212}"/>
    <dgm:cxn modelId="{230D073F-B832-475D-A2E6-F74EE625DA82}" type="presOf" srcId="{84D437FE-0982-4DB5-86B9-2D363D5E5212}" destId="{BE609465-7B58-462F-A564-8E87E3BD04D3}" srcOrd="0" destOrd="0" presId="urn:microsoft.com/office/officeart/2005/8/layout/equation1"/>
    <dgm:cxn modelId="{D75F6DAE-731F-4C52-BA71-C97A09B7F946}" type="presOf" srcId="{282FDBE0-6D24-441E-911F-7AAA3F233AB6}" destId="{3413D642-E825-4906-AAA5-9D26B1E1FCEF}" srcOrd="0" destOrd="0" presId="urn:microsoft.com/office/officeart/2005/8/layout/equation1"/>
    <dgm:cxn modelId="{6DB6CB0C-D4F3-4AE1-83EE-61B08806D44C}" srcId="{9298F3A4-1B7A-4167-AFEF-35776FC8B0D6}" destId="{77A68D9E-8092-4222-905D-2708D03DF2A6}" srcOrd="0" destOrd="0" parTransId="{709B9BB9-A85D-4D15-834E-0E1DEA5D0AC3}" sibTransId="{0DD82A5F-50EA-4E27-8189-D15C3E6623D1}"/>
    <dgm:cxn modelId="{3705F399-8796-48D0-9E50-89E2DAC7ABC2}" type="presOf" srcId="{77A68D9E-8092-4222-905D-2708D03DF2A6}" destId="{AAA67858-D704-46FF-A615-ADEA6D9322DE}" srcOrd="0" destOrd="0" presId="urn:microsoft.com/office/officeart/2005/8/layout/equation1"/>
    <dgm:cxn modelId="{F5DA03D3-698C-42B7-9A7F-5FD88A625534}" type="presOf" srcId="{9298F3A4-1B7A-4167-AFEF-35776FC8B0D6}" destId="{C1112BAF-1611-4831-AD5D-DCE6E7E75DA8}" srcOrd="0" destOrd="0" presId="urn:microsoft.com/office/officeart/2005/8/layout/equation1"/>
    <dgm:cxn modelId="{D24D109C-7A68-47F2-8EC5-34600A433156}" type="presOf" srcId="{0DD82A5F-50EA-4E27-8189-D15C3E6623D1}" destId="{BA687DC6-06DF-455D-AB7F-72B22607371C}" srcOrd="0" destOrd="0" presId="urn:microsoft.com/office/officeart/2005/8/layout/equation1"/>
    <dgm:cxn modelId="{ACA960B0-71F0-44D4-82A8-DCD5C90C898F}" srcId="{9298F3A4-1B7A-4167-AFEF-35776FC8B0D6}" destId="{282FDBE0-6D24-441E-911F-7AAA3F233AB6}" srcOrd="2" destOrd="0" parTransId="{3FFE9755-1161-4D9D-86AD-0CCF52DB0040}" sibTransId="{9932C49E-4DE2-49D6-82D3-A80A3426FFBE}"/>
    <dgm:cxn modelId="{2BD7D209-F564-4FC5-B4EE-EA3D3488E234}" type="presParOf" srcId="{C1112BAF-1611-4831-AD5D-DCE6E7E75DA8}" destId="{AAA67858-D704-46FF-A615-ADEA6D9322DE}" srcOrd="0" destOrd="0" presId="urn:microsoft.com/office/officeart/2005/8/layout/equation1"/>
    <dgm:cxn modelId="{6FCC17BF-EE47-43E0-A411-B5DBDF0B469A}" type="presParOf" srcId="{C1112BAF-1611-4831-AD5D-DCE6E7E75DA8}" destId="{3C71CCB6-89F6-4AA7-8074-46776DCCFD9E}" srcOrd="1" destOrd="0" presId="urn:microsoft.com/office/officeart/2005/8/layout/equation1"/>
    <dgm:cxn modelId="{46658C13-8021-40EE-B5CA-21761B14E5BD}" type="presParOf" srcId="{C1112BAF-1611-4831-AD5D-DCE6E7E75DA8}" destId="{BA687DC6-06DF-455D-AB7F-72B22607371C}" srcOrd="2" destOrd="0" presId="urn:microsoft.com/office/officeart/2005/8/layout/equation1"/>
    <dgm:cxn modelId="{BFDF5419-289F-4857-952F-5B9F48342E2E}" type="presParOf" srcId="{C1112BAF-1611-4831-AD5D-DCE6E7E75DA8}" destId="{880549AA-5799-4CAB-BE55-38F5EAA1CD71}" srcOrd="3" destOrd="0" presId="urn:microsoft.com/office/officeart/2005/8/layout/equation1"/>
    <dgm:cxn modelId="{0B092802-73C4-4254-9514-70B39D592F6F}" type="presParOf" srcId="{C1112BAF-1611-4831-AD5D-DCE6E7E75DA8}" destId="{76020D0A-3771-44A2-9080-3C15B29B223A}" srcOrd="4" destOrd="0" presId="urn:microsoft.com/office/officeart/2005/8/layout/equation1"/>
    <dgm:cxn modelId="{16BF9EE5-6072-46C6-95CB-6945FC17CD32}" type="presParOf" srcId="{C1112BAF-1611-4831-AD5D-DCE6E7E75DA8}" destId="{117B3B55-5D4F-46EB-AB34-5B0B265EC1E8}" srcOrd="5" destOrd="0" presId="urn:microsoft.com/office/officeart/2005/8/layout/equation1"/>
    <dgm:cxn modelId="{24544E02-99BD-4F17-A7AC-C8BC4DD14D85}" type="presParOf" srcId="{C1112BAF-1611-4831-AD5D-DCE6E7E75DA8}" destId="{BE609465-7B58-462F-A564-8E87E3BD04D3}" srcOrd="6" destOrd="0" presId="urn:microsoft.com/office/officeart/2005/8/layout/equation1"/>
    <dgm:cxn modelId="{7881EC1D-65BC-4AA7-84E8-C446260FC13C}" type="presParOf" srcId="{C1112BAF-1611-4831-AD5D-DCE6E7E75DA8}" destId="{3B1FB24C-C969-401B-A115-1795B9566CEE}" srcOrd="7" destOrd="0" presId="urn:microsoft.com/office/officeart/2005/8/layout/equation1"/>
    <dgm:cxn modelId="{9B641986-DAFD-4195-9FF0-30A147E227DE}" type="presParOf" srcId="{C1112BAF-1611-4831-AD5D-DCE6E7E75DA8}" destId="{3413D642-E825-4906-AAA5-9D26B1E1FCEF}" srcOrd="8" destOrd="0" presId="urn:microsoft.com/office/officeart/2005/8/layout/equati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527E7D8-0386-496E-A403-29F1E2BEE1AC}" type="doc">
      <dgm:prSet loTypeId="urn:microsoft.com/office/officeart/2005/8/layout/equation2" loCatId="process" qsTypeId="urn:microsoft.com/office/officeart/2005/8/quickstyle/simple5" qsCatId="simple" csTypeId="urn:microsoft.com/office/officeart/2005/8/colors/colorful5" csCatId="colorful" phldr="1"/>
      <dgm:spPr/>
    </dgm:pt>
    <dgm:pt modelId="{9C6E7B91-D148-432D-8CFE-A655098F3757}">
      <dgm:prSet phldrT="[Text]"/>
      <dgm:spPr>
        <a:solidFill>
          <a:srgbClr val="FFFF00"/>
        </a:solidFill>
      </dgm:spPr>
      <dgm:t>
        <a:bodyPr/>
        <a:lstStyle/>
        <a:p>
          <a:r>
            <a:rPr lang="cs-CZ" b="1" dirty="0" err="1" smtClean="0">
              <a:solidFill>
                <a:schemeClr val="tx1"/>
              </a:solidFill>
            </a:rPr>
            <a:t>Twenty</a:t>
          </a:r>
          <a:endParaRPr lang="cs-CZ" b="1" dirty="0">
            <a:solidFill>
              <a:schemeClr val="tx1"/>
            </a:solidFill>
          </a:endParaRPr>
        </a:p>
      </dgm:t>
    </dgm:pt>
    <dgm:pt modelId="{A1325286-9F44-40EB-AB74-9AC7F785EF99}" type="parTrans" cxnId="{95120451-EBEC-47DB-A869-4F191D8D6190}">
      <dgm:prSet/>
      <dgm:spPr/>
      <dgm:t>
        <a:bodyPr/>
        <a:lstStyle/>
        <a:p>
          <a:endParaRPr lang="cs-CZ"/>
        </a:p>
      </dgm:t>
    </dgm:pt>
    <dgm:pt modelId="{31AE3B64-043D-4489-B819-B07DC3FADED4}" type="sibTrans" cxnId="{95120451-EBEC-47DB-A869-4F191D8D6190}">
      <dgm:prSet/>
      <dgm:spPr/>
      <dgm:t>
        <a:bodyPr/>
        <a:lstStyle/>
        <a:p>
          <a:endParaRPr lang="cs-CZ"/>
        </a:p>
      </dgm:t>
    </dgm:pt>
    <dgm:pt modelId="{CC411DC8-9F96-4931-A80E-F92065EADE51}" type="pres">
      <dgm:prSet presAssocID="{F527E7D8-0386-496E-A403-29F1E2BEE1AC}" presName="Name0" presStyleCnt="0">
        <dgm:presLayoutVars>
          <dgm:dir/>
          <dgm:resizeHandles val="exact"/>
        </dgm:presLayoutVars>
      </dgm:prSet>
      <dgm:spPr/>
    </dgm:pt>
    <dgm:pt modelId="{1B2F528A-1A45-41B3-AD53-4B57EC37F6F7}" type="pres">
      <dgm:prSet presAssocID="{F527E7D8-0386-496E-A403-29F1E2BEE1AC}" presName="vNodes" presStyleCnt="0"/>
      <dgm:spPr/>
    </dgm:pt>
    <dgm:pt modelId="{E2D4E7D0-89BA-4349-B586-7FCA24242453}" type="pres">
      <dgm:prSet presAssocID="{F527E7D8-0386-496E-A403-29F1E2BEE1AC}" presName="lastNode" presStyleLbl="node1" presStyleIdx="0" presStyleCnt="1">
        <dgm:presLayoutVars>
          <dgm:bulletEnabled val="1"/>
        </dgm:presLayoutVars>
      </dgm:prSet>
      <dgm:spPr/>
    </dgm:pt>
  </dgm:ptLst>
  <dgm:cxnLst>
    <dgm:cxn modelId="{828F878B-0904-4B1F-875D-5CE914D47631}" type="presOf" srcId="{9C6E7B91-D148-432D-8CFE-A655098F3757}" destId="{E2D4E7D0-89BA-4349-B586-7FCA24242453}" srcOrd="0" destOrd="0" presId="urn:microsoft.com/office/officeart/2005/8/layout/equation2"/>
    <dgm:cxn modelId="{95120451-EBEC-47DB-A869-4F191D8D6190}" srcId="{F527E7D8-0386-496E-A403-29F1E2BEE1AC}" destId="{9C6E7B91-D148-432D-8CFE-A655098F3757}" srcOrd="0" destOrd="0" parTransId="{A1325286-9F44-40EB-AB74-9AC7F785EF99}" sibTransId="{31AE3B64-043D-4489-B819-B07DC3FADED4}"/>
    <dgm:cxn modelId="{F39B3368-9A06-482C-BF9F-436A3CA58160}" type="presOf" srcId="{F527E7D8-0386-496E-A403-29F1E2BEE1AC}" destId="{CC411DC8-9F96-4931-A80E-F92065EADE51}" srcOrd="0" destOrd="0" presId="urn:microsoft.com/office/officeart/2005/8/layout/equation2"/>
    <dgm:cxn modelId="{25E85419-107A-4562-AD72-F5DBFAB4286A}" type="presParOf" srcId="{CC411DC8-9F96-4931-A80E-F92065EADE51}" destId="{1B2F528A-1A45-41B3-AD53-4B57EC37F6F7}" srcOrd="0" destOrd="0" presId="urn:microsoft.com/office/officeart/2005/8/layout/equation2"/>
    <dgm:cxn modelId="{095B7CB5-0F26-4261-A87F-EAF3F95CD849}" type="presParOf" srcId="{CC411DC8-9F96-4931-A80E-F92065EADE51}" destId="{E2D4E7D0-89BA-4349-B586-7FCA24242453}" srcOrd="1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VY_32_INOVACE_07_Numbers  1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 3.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Numbers</a:t>
          </a:r>
          <a:r>
            <a:rPr lang="cs-CZ" sz="1400" kern="1200" dirty="0" smtClean="0"/>
            <a:t>  1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909" y="1311918"/>
          <a:ext cx="1912204" cy="178442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Three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80945" y="1573241"/>
        <a:ext cx="1352132" cy="1261781"/>
      </dsp:txXfrm>
    </dsp:sp>
    <dsp:sp modelId="{BA687DC6-06DF-455D-AB7F-72B22607371C}">
      <dsp:nvSpPr>
        <dsp:cNvPr id="0" name=""/>
        <dsp:cNvSpPr/>
      </dsp:nvSpPr>
      <dsp:spPr>
        <a:xfrm>
          <a:off x="2039876" y="1751409"/>
          <a:ext cx="905444" cy="905444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159893" y="2097651"/>
        <a:ext cx="665410" cy="212960"/>
      </dsp:txXfrm>
    </dsp:sp>
    <dsp:sp modelId="{76020D0A-3771-44A2-9080-3C15B29B223A}">
      <dsp:nvSpPr>
        <dsp:cNvPr id="0" name=""/>
        <dsp:cNvSpPr/>
      </dsp:nvSpPr>
      <dsp:spPr>
        <a:xfrm>
          <a:off x="3072082" y="1423576"/>
          <a:ext cx="1561110" cy="1561110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300701" y="1652195"/>
        <a:ext cx="1103872" cy="1103872"/>
      </dsp:txXfrm>
    </dsp:sp>
    <dsp:sp modelId="{BE609465-7B58-462F-A564-8E87E3BD04D3}">
      <dsp:nvSpPr>
        <dsp:cNvPr id="0" name=""/>
        <dsp:cNvSpPr/>
      </dsp:nvSpPr>
      <dsp:spPr>
        <a:xfrm>
          <a:off x="4759956" y="1751409"/>
          <a:ext cx="905444" cy="905444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kern="1200"/>
        </a:p>
      </dsp:txBody>
      <dsp:txXfrm>
        <a:off x="4879973" y="1937930"/>
        <a:ext cx="665410" cy="532402"/>
      </dsp:txXfrm>
    </dsp:sp>
    <dsp:sp modelId="{3413D642-E825-4906-AAA5-9D26B1E1FCEF}">
      <dsp:nvSpPr>
        <dsp:cNvPr id="0" name=""/>
        <dsp:cNvSpPr/>
      </dsp:nvSpPr>
      <dsp:spPr>
        <a:xfrm>
          <a:off x="5792162" y="1194428"/>
          <a:ext cx="2847887" cy="2019406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thirteen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209225" y="1490163"/>
        <a:ext cx="2013761" cy="142793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2855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Four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41052" y="1629074"/>
        <a:ext cx="1150114" cy="1150114"/>
      </dsp:txXfrm>
    </dsp:sp>
    <dsp:sp modelId="{BA687DC6-06DF-455D-AB7F-72B22607371C}">
      <dsp:nvSpPr>
        <dsp:cNvPr id="0" name=""/>
        <dsp:cNvSpPr/>
      </dsp:nvSpPr>
      <dsp:spPr>
        <a:xfrm>
          <a:off x="1761436" y="1732444"/>
          <a:ext cx="943375" cy="943375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1886480" y="2093191"/>
        <a:ext cx="693287" cy="221881"/>
      </dsp:txXfrm>
    </dsp:sp>
    <dsp:sp modelId="{76020D0A-3771-44A2-9080-3C15B29B223A}">
      <dsp:nvSpPr>
        <dsp:cNvPr id="0" name=""/>
        <dsp:cNvSpPr/>
      </dsp:nvSpPr>
      <dsp:spPr>
        <a:xfrm>
          <a:off x="2836884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075081" y="1629074"/>
        <a:ext cx="1150114" cy="1150114"/>
      </dsp:txXfrm>
    </dsp:sp>
    <dsp:sp modelId="{BE609465-7B58-462F-A564-8E87E3BD04D3}">
      <dsp:nvSpPr>
        <dsp:cNvPr id="0" name=""/>
        <dsp:cNvSpPr/>
      </dsp:nvSpPr>
      <dsp:spPr>
        <a:xfrm>
          <a:off x="4595465" y="1732444"/>
          <a:ext cx="943375" cy="943375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900" kern="1200"/>
        </a:p>
      </dsp:txBody>
      <dsp:txXfrm>
        <a:off x="4720509" y="1926779"/>
        <a:ext cx="693287" cy="554705"/>
      </dsp:txXfrm>
    </dsp:sp>
    <dsp:sp modelId="{3413D642-E825-4906-AAA5-9D26B1E1FCEF}">
      <dsp:nvSpPr>
        <dsp:cNvPr id="0" name=""/>
        <dsp:cNvSpPr/>
      </dsp:nvSpPr>
      <dsp:spPr>
        <a:xfrm>
          <a:off x="5670913" y="1152130"/>
          <a:ext cx="2967191" cy="2104003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fourteen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105448" y="1460254"/>
        <a:ext cx="2098121" cy="14877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2855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Five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41052" y="1629074"/>
        <a:ext cx="1150114" cy="1150114"/>
      </dsp:txXfrm>
    </dsp:sp>
    <dsp:sp modelId="{BA687DC6-06DF-455D-AB7F-72B22607371C}">
      <dsp:nvSpPr>
        <dsp:cNvPr id="0" name=""/>
        <dsp:cNvSpPr/>
      </dsp:nvSpPr>
      <dsp:spPr>
        <a:xfrm>
          <a:off x="1761436" y="1732444"/>
          <a:ext cx="943375" cy="943375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1886480" y="2093191"/>
        <a:ext cx="693287" cy="221881"/>
      </dsp:txXfrm>
    </dsp:sp>
    <dsp:sp modelId="{76020D0A-3771-44A2-9080-3C15B29B223A}">
      <dsp:nvSpPr>
        <dsp:cNvPr id="0" name=""/>
        <dsp:cNvSpPr/>
      </dsp:nvSpPr>
      <dsp:spPr>
        <a:xfrm>
          <a:off x="2836884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075081" y="1629074"/>
        <a:ext cx="1150114" cy="1150114"/>
      </dsp:txXfrm>
    </dsp:sp>
    <dsp:sp modelId="{BE609465-7B58-462F-A564-8E87E3BD04D3}">
      <dsp:nvSpPr>
        <dsp:cNvPr id="0" name=""/>
        <dsp:cNvSpPr/>
      </dsp:nvSpPr>
      <dsp:spPr>
        <a:xfrm>
          <a:off x="4595465" y="1732444"/>
          <a:ext cx="943375" cy="943375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900" kern="1200"/>
        </a:p>
      </dsp:txBody>
      <dsp:txXfrm>
        <a:off x="4720509" y="1926779"/>
        <a:ext cx="693287" cy="554705"/>
      </dsp:txXfrm>
    </dsp:sp>
    <dsp:sp modelId="{3413D642-E825-4906-AAA5-9D26B1E1FCEF}">
      <dsp:nvSpPr>
        <dsp:cNvPr id="0" name=""/>
        <dsp:cNvSpPr/>
      </dsp:nvSpPr>
      <dsp:spPr>
        <a:xfrm>
          <a:off x="5670913" y="1152130"/>
          <a:ext cx="2967191" cy="2104003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smtClean="0">
              <a:solidFill>
                <a:schemeClr val="tx1"/>
              </a:solidFill>
            </a:rPr>
            <a:t>fifteen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105448" y="1460254"/>
        <a:ext cx="2098121" cy="14877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2855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Six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41052" y="1629074"/>
        <a:ext cx="1150114" cy="1150114"/>
      </dsp:txXfrm>
    </dsp:sp>
    <dsp:sp modelId="{BA687DC6-06DF-455D-AB7F-72B22607371C}">
      <dsp:nvSpPr>
        <dsp:cNvPr id="0" name=""/>
        <dsp:cNvSpPr/>
      </dsp:nvSpPr>
      <dsp:spPr>
        <a:xfrm>
          <a:off x="1761436" y="1732444"/>
          <a:ext cx="943375" cy="943375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1886480" y="2093191"/>
        <a:ext cx="693287" cy="221881"/>
      </dsp:txXfrm>
    </dsp:sp>
    <dsp:sp modelId="{76020D0A-3771-44A2-9080-3C15B29B223A}">
      <dsp:nvSpPr>
        <dsp:cNvPr id="0" name=""/>
        <dsp:cNvSpPr/>
      </dsp:nvSpPr>
      <dsp:spPr>
        <a:xfrm>
          <a:off x="2836884" y="1390877"/>
          <a:ext cx="1626508" cy="1626508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075081" y="1629074"/>
        <a:ext cx="1150114" cy="1150114"/>
      </dsp:txXfrm>
    </dsp:sp>
    <dsp:sp modelId="{BE609465-7B58-462F-A564-8E87E3BD04D3}">
      <dsp:nvSpPr>
        <dsp:cNvPr id="0" name=""/>
        <dsp:cNvSpPr/>
      </dsp:nvSpPr>
      <dsp:spPr>
        <a:xfrm>
          <a:off x="4595465" y="1732444"/>
          <a:ext cx="943375" cy="943375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900" kern="1200"/>
        </a:p>
      </dsp:txBody>
      <dsp:txXfrm>
        <a:off x="4720509" y="1926779"/>
        <a:ext cx="693287" cy="554705"/>
      </dsp:txXfrm>
    </dsp:sp>
    <dsp:sp modelId="{3413D642-E825-4906-AAA5-9D26B1E1FCEF}">
      <dsp:nvSpPr>
        <dsp:cNvPr id="0" name=""/>
        <dsp:cNvSpPr/>
      </dsp:nvSpPr>
      <dsp:spPr>
        <a:xfrm>
          <a:off x="5670913" y="1152130"/>
          <a:ext cx="2967191" cy="2104003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sixteen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105448" y="1460254"/>
        <a:ext cx="2098121" cy="148775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3646" y="1269289"/>
          <a:ext cx="2070606" cy="186968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Seven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06879" y="1543098"/>
        <a:ext cx="1464140" cy="1322067"/>
      </dsp:txXfrm>
    </dsp:sp>
    <dsp:sp modelId="{BA687DC6-06DF-455D-AB7F-72B22607371C}">
      <dsp:nvSpPr>
        <dsp:cNvPr id="0" name=""/>
        <dsp:cNvSpPr/>
      </dsp:nvSpPr>
      <dsp:spPr>
        <a:xfrm>
          <a:off x="2197652" y="1763415"/>
          <a:ext cx="881432" cy="881432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2314486" y="2100475"/>
        <a:ext cx="647764" cy="207312"/>
      </dsp:txXfrm>
    </dsp:sp>
    <dsp:sp modelId="{76020D0A-3771-44A2-9080-3C15B29B223A}">
      <dsp:nvSpPr>
        <dsp:cNvPr id="0" name=""/>
        <dsp:cNvSpPr/>
      </dsp:nvSpPr>
      <dsp:spPr>
        <a:xfrm>
          <a:off x="3202485" y="1444276"/>
          <a:ext cx="1519710" cy="1519710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425041" y="1666832"/>
        <a:ext cx="1074598" cy="1074598"/>
      </dsp:txXfrm>
    </dsp:sp>
    <dsp:sp modelId="{BE609465-7B58-462F-A564-8E87E3BD04D3}">
      <dsp:nvSpPr>
        <dsp:cNvPr id="0" name=""/>
        <dsp:cNvSpPr/>
      </dsp:nvSpPr>
      <dsp:spPr>
        <a:xfrm>
          <a:off x="4845597" y="1763415"/>
          <a:ext cx="881432" cy="881432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700" kern="1200"/>
        </a:p>
      </dsp:txBody>
      <dsp:txXfrm>
        <a:off x="4962431" y="1944990"/>
        <a:ext cx="647764" cy="518282"/>
      </dsp:txXfrm>
    </dsp:sp>
    <dsp:sp modelId="{3413D642-E825-4906-AAA5-9D26B1E1FCEF}">
      <dsp:nvSpPr>
        <dsp:cNvPr id="0" name=""/>
        <dsp:cNvSpPr/>
      </dsp:nvSpPr>
      <dsp:spPr>
        <a:xfrm>
          <a:off x="5850430" y="1224138"/>
          <a:ext cx="3038403" cy="1959986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b="1" kern="1200" dirty="0" err="1" smtClean="0">
              <a:solidFill>
                <a:schemeClr val="tx1"/>
              </a:solidFill>
            </a:rPr>
            <a:t>seventeen</a:t>
          </a:r>
          <a:endParaRPr lang="cs-CZ" sz="3700" b="1" kern="1200" dirty="0">
            <a:solidFill>
              <a:schemeClr val="tx1"/>
            </a:solidFill>
          </a:endParaRPr>
        </a:p>
      </dsp:txBody>
      <dsp:txXfrm>
        <a:off x="6295394" y="1511171"/>
        <a:ext cx="2148475" cy="13859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835" y="1383925"/>
          <a:ext cx="1881525" cy="164041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Eight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76378" y="1624158"/>
        <a:ext cx="1330439" cy="1159946"/>
      </dsp:txXfrm>
    </dsp:sp>
    <dsp:sp modelId="{BA687DC6-06DF-455D-AB7F-72B22607371C}">
      <dsp:nvSpPr>
        <dsp:cNvPr id="0" name=""/>
        <dsp:cNvSpPr/>
      </dsp:nvSpPr>
      <dsp:spPr>
        <a:xfrm>
          <a:off x="2009287" y="1750823"/>
          <a:ext cx="906616" cy="906616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129459" y="2097513"/>
        <a:ext cx="666272" cy="213236"/>
      </dsp:txXfrm>
    </dsp:sp>
    <dsp:sp modelId="{76020D0A-3771-44A2-9080-3C15B29B223A}">
      <dsp:nvSpPr>
        <dsp:cNvPr id="0" name=""/>
        <dsp:cNvSpPr/>
      </dsp:nvSpPr>
      <dsp:spPr>
        <a:xfrm>
          <a:off x="3042829" y="1422566"/>
          <a:ext cx="1563131" cy="1563131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271744" y="1651481"/>
        <a:ext cx="1105301" cy="1105301"/>
      </dsp:txXfrm>
    </dsp:sp>
    <dsp:sp modelId="{BE609465-7B58-462F-A564-8E87E3BD04D3}">
      <dsp:nvSpPr>
        <dsp:cNvPr id="0" name=""/>
        <dsp:cNvSpPr/>
      </dsp:nvSpPr>
      <dsp:spPr>
        <a:xfrm>
          <a:off x="4732887" y="1750823"/>
          <a:ext cx="906616" cy="906616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kern="1200"/>
        </a:p>
      </dsp:txBody>
      <dsp:txXfrm>
        <a:off x="4853059" y="1937586"/>
        <a:ext cx="666272" cy="533090"/>
      </dsp:txXfrm>
    </dsp:sp>
    <dsp:sp modelId="{3413D642-E825-4906-AAA5-9D26B1E1FCEF}">
      <dsp:nvSpPr>
        <dsp:cNvPr id="0" name=""/>
        <dsp:cNvSpPr/>
      </dsp:nvSpPr>
      <dsp:spPr>
        <a:xfrm>
          <a:off x="5766429" y="1196138"/>
          <a:ext cx="3125215" cy="2015986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eighteen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224106" y="1491372"/>
        <a:ext cx="2209861" cy="142551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67858-D704-46FF-A615-ADEA6D9322DE}">
      <dsp:nvSpPr>
        <dsp:cNvPr id="0" name=""/>
        <dsp:cNvSpPr/>
      </dsp:nvSpPr>
      <dsp:spPr>
        <a:xfrm>
          <a:off x="835" y="1383925"/>
          <a:ext cx="1881525" cy="164041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Nine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276378" y="1624158"/>
        <a:ext cx="1330439" cy="1159946"/>
      </dsp:txXfrm>
    </dsp:sp>
    <dsp:sp modelId="{BA687DC6-06DF-455D-AB7F-72B22607371C}">
      <dsp:nvSpPr>
        <dsp:cNvPr id="0" name=""/>
        <dsp:cNvSpPr/>
      </dsp:nvSpPr>
      <dsp:spPr>
        <a:xfrm>
          <a:off x="2009287" y="1750823"/>
          <a:ext cx="906616" cy="906616"/>
        </a:xfrm>
        <a:prstGeom prst="mathPlus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500" kern="1200"/>
        </a:p>
      </dsp:txBody>
      <dsp:txXfrm>
        <a:off x="2129459" y="2097513"/>
        <a:ext cx="666272" cy="213236"/>
      </dsp:txXfrm>
    </dsp:sp>
    <dsp:sp modelId="{76020D0A-3771-44A2-9080-3C15B29B223A}">
      <dsp:nvSpPr>
        <dsp:cNvPr id="0" name=""/>
        <dsp:cNvSpPr/>
      </dsp:nvSpPr>
      <dsp:spPr>
        <a:xfrm>
          <a:off x="3042829" y="1422566"/>
          <a:ext cx="1563131" cy="1563131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3271744" y="1651481"/>
        <a:ext cx="1105301" cy="1105301"/>
      </dsp:txXfrm>
    </dsp:sp>
    <dsp:sp modelId="{BE609465-7B58-462F-A564-8E87E3BD04D3}">
      <dsp:nvSpPr>
        <dsp:cNvPr id="0" name=""/>
        <dsp:cNvSpPr/>
      </dsp:nvSpPr>
      <dsp:spPr>
        <a:xfrm>
          <a:off x="4732887" y="1750823"/>
          <a:ext cx="906616" cy="906616"/>
        </a:xfrm>
        <a:prstGeom prst="mathEqual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3800" kern="1200"/>
        </a:p>
      </dsp:txBody>
      <dsp:txXfrm>
        <a:off x="4853059" y="1937586"/>
        <a:ext cx="666272" cy="533090"/>
      </dsp:txXfrm>
    </dsp:sp>
    <dsp:sp modelId="{3413D642-E825-4906-AAA5-9D26B1E1FCEF}">
      <dsp:nvSpPr>
        <dsp:cNvPr id="0" name=""/>
        <dsp:cNvSpPr/>
      </dsp:nvSpPr>
      <dsp:spPr>
        <a:xfrm>
          <a:off x="5766429" y="1196138"/>
          <a:ext cx="3125215" cy="2015986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b="1" kern="1200" dirty="0" err="1" smtClean="0">
              <a:solidFill>
                <a:schemeClr val="tx1"/>
              </a:solidFill>
            </a:rPr>
            <a:t>nineteen</a:t>
          </a:r>
          <a:endParaRPr lang="cs-CZ" sz="4000" b="1" kern="1200" dirty="0">
            <a:solidFill>
              <a:schemeClr val="tx1"/>
            </a:solidFill>
          </a:endParaRPr>
        </a:p>
      </dsp:txBody>
      <dsp:txXfrm>
        <a:off x="6224106" y="1491372"/>
        <a:ext cx="2209861" cy="14255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D4E7D0-89BA-4349-B586-7FCA24242453}">
      <dsp:nvSpPr>
        <dsp:cNvPr id="0" name=""/>
        <dsp:cNvSpPr/>
      </dsp:nvSpPr>
      <dsp:spPr>
        <a:xfrm>
          <a:off x="1017984" y="1984"/>
          <a:ext cx="4060031" cy="4060031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b="1" kern="1200" dirty="0" err="1" smtClean="0">
              <a:solidFill>
                <a:schemeClr val="tx1"/>
              </a:solidFill>
            </a:rPr>
            <a:t>Twenty</a:t>
          </a:r>
          <a:endParaRPr lang="cs-CZ" sz="6500" b="1" kern="1200" dirty="0">
            <a:solidFill>
              <a:schemeClr val="tx1"/>
            </a:solidFill>
          </a:endParaRPr>
        </a:p>
      </dsp:txBody>
      <dsp:txXfrm>
        <a:off x="1612562" y="596562"/>
        <a:ext cx="2870875" cy="28708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equation1">
  <dgm:title val=""/>
  <dgm:desc val=""/>
  <dgm:catLst>
    <dgm:cat type="relationship" pri="17000"/>
    <dgm:cat type="process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choose name="Name0">
      <dgm:if name="Name1" func="var" arg="dir" op="equ" val="norm">
        <dgm:alg type="lin">
          <dgm:param type="fallback" val="2D"/>
        </dgm:alg>
      </dgm:if>
      <dgm:else name="Name2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fact="0.58"/>
      <dgm:constr type="primFontSz" for="ch" ptType="node" op="equ" val="65"/>
      <dgm:constr type="primFontSz" for="ch" ptType="sibTrans" op="equ" val="55"/>
      <dgm:constr type="primFontSz" for="ch" ptType="sibTrans" refType="primFontSz" refFor="ch" refPtType="node" op="lte" fact="0.8"/>
      <dgm:constr type="w" for="ch" forName="spacerL" refType="w" refFor="ch" refPtType="sibTrans" fact="0.14"/>
      <dgm:constr type="w" for="ch" forName="spacerR" refType="w" refFor="ch" refPtType="sibTrans" fact="0.14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pacerL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ibTrans">
          <dgm:alg type="tx"/>
          <dgm:choose name="Name3">
            <dgm:if name="Name4" axis="followSib" ptType="sibTrans" func="cnt" op="equ" val="0">
              <dgm:shape xmlns:r="http://schemas.openxmlformats.org/officeDocument/2006/relationships" type="mathEqual" r:blip="">
                <dgm:adjLst/>
              </dgm:shape>
            </dgm:if>
            <dgm:else name="Name5">
              <dgm:shape xmlns:r="http://schemas.openxmlformats.org/officeDocument/2006/relationships" type="mathPlus" r:blip="">
                <dgm:adjLst/>
              </dgm:shape>
            </dgm:else>
          </dgm:choose>
          <dgm:presOf axis="self"/>
          <dgm:constrLst>
            <dgm:constr type="h" refType="w"/>
            <dgm:constr type="lMarg"/>
            <dgm:constr type="rMarg"/>
            <dgm:constr type="tMarg"/>
            <dgm:constr type="bMarg"/>
          </dgm:constrLst>
          <dgm:ruleLst>
            <dgm:rule type="primFontSz" val="5" fact="NaN" max="NaN"/>
          </dgm:ruleLst>
        </dgm:layoutNode>
        <dgm:layoutNode name="spacerR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C98ED0-7798-4982-A606-080053E63DC3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D2818-ECE8-4A37-BB27-4697CFFC3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46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7.wm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8.wmf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gif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8336936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8051056"/>
              </p:ext>
            </p:extLst>
          </p:nvPr>
        </p:nvGraphicFramePr>
        <p:xfrm>
          <a:off x="457200" y="1600200"/>
          <a:ext cx="8229600" cy="29464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</a:t>
                      </a:r>
                      <a:r>
                        <a:rPr lang="cs-CZ" baseline="0" dirty="0" smtClean="0"/>
                        <a:t>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Naučit </a:t>
                      </a:r>
                      <a:r>
                        <a:rPr lang="cs-CZ" baseline="0" dirty="0" smtClean="0"/>
                        <a:t> žáky  číslovky 13 - 20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 průběhu hodiny </a:t>
                      </a:r>
                      <a:r>
                        <a:rPr lang="cs-CZ" baseline="0" dirty="0" smtClean="0"/>
                        <a:t> se žáci naučí číslovky  13-20. Vyučující si připraví  karty s  různými předměty v odpovídajícím počtu. Žáci se seznámí i s psanou podobou číslovek.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8803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27992" y="891611"/>
            <a:ext cx="8229600" cy="4525963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9600" dirty="0" smtClean="0"/>
              <a:t>      NUMBERS </a:t>
            </a:r>
          </a:p>
          <a:p>
            <a:pPr marL="0" indent="0">
              <a:buNone/>
            </a:pPr>
            <a:r>
              <a:rPr lang="cs-CZ" sz="9600" dirty="0"/>
              <a:t> </a:t>
            </a:r>
            <a:r>
              <a:rPr lang="cs-CZ" sz="9600" dirty="0" smtClean="0"/>
              <a:t>        </a:t>
            </a:r>
            <a:r>
              <a:rPr lang="cs-CZ" sz="9600" dirty="0" smtClean="0"/>
              <a:t>13 </a:t>
            </a:r>
            <a:r>
              <a:rPr lang="cs-CZ" sz="9600" dirty="0" smtClean="0"/>
              <a:t>- 20</a:t>
            </a:r>
            <a:endParaRPr lang="cs-CZ" sz="96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X\AppData\Local\Microsoft\Windows\Temporary Internet Files\Content.IE5\T4Z486A4\MC9002372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537501"/>
            <a:ext cx="1869541" cy="185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X\AppData\Local\Microsoft\Windows\Temporary Internet Files\Content.IE5\G04DSM9W\MP90041184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7" y="4303723"/>
            <a:ext cx="1595342" cy="232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757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5495499"/>
              </p:ext>
            </p:extLst>
          </p:nvPr>
        </p:nvGraphicFramePr>
        <p:xfrm>
          <a:off x="251520" y="980728"/>
          <a:ext cx="864096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2" name="Picture 4" descr="C:\Users\X\AppData\Local\Microsoft\Windows\Temporary Internet Files\Content.IE5\C4QMKWSY\MC90043706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293096"/>
            <a:ext cx="2380848" cy="2380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46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495468"/>
              </p:ext>
            </p:extLst>
          </p:nvPr>
        </p:nvGraphicFramePr>
        <p:xfrm>
          <a:off x="251520" y="980728"/>
          <a:ext cx="864096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X\AppData\Local\Microsoft\Windows\Temporary Internet Files\Content.IE5\4RYJZRI1\MC900437063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310743"/>
            <a:ext cx="23042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3920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16650953"/>
              </p:ext>
            </p:extLst>
          </p:nvPr>
        </p:nvGraphicFramePr>
        <p:xfrm>
          <a:off x="251520" y="980728"/>
          <a:ext cx="864096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C:\Users\X\AppData\Local\Microsoft\Windows\Temporary Internet Files\Content.IE5\3QGYDG7K\MC900437064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21088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68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5635652"/>
              </p:ext>
            </p:extLst>
          </p:nvPr>
        </p:nvGraphicFramePr>
        <p:xfrm>
          <a:off x="251520" y="980728"/>
          <a:ext cx="864096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2" name="Picture 2" descr="C:\Users\X\AppData\Local\Microsoft\Windows\Temporary Internet Files\Content.IE5\G04DSM9W\MC900430143[1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8756" y="4365104"/>
            <a:ext cx="2515333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59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18283916"/>
              </p:ext>
            </p:extLst>
          </p:nvPr>
        </p:nvGraphicFramePr>
        <p:xfrm>
          <a:off x="0" y="980728"/>
          <a:ext cx="889248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3563888" y="4653136"/>
            <a:ext cx="20882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7030A0"/>
                </a:solidFill>
              </a:rPr>
              <a:t>17</a:t>
            </a:r>
            <a:endParaRPr lang="cs-CZ" sz="96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75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08127151"/>
              </p:ext>
            </p:extLst>
          </p:nvPr>
        </p:nvGraphicFramePr>
        <p:xfrm>
          <a:off x="0" y="980728"/>
          <a:ext cx="889248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6" name="Picture 2" descr="C:\Users\X\AppData\Local\Microsoft\Windows\Temporary Internet Files\Content.IE5\4RYJZRI1\MC900430199[1].wm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077072"/>
            <a:ext cx="243277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31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9683775"/>
              </p:ext>
            </p:extLst>
          </p:nvPr>
        </p:nvGraphicFramePr>
        <p:xfrm>
          <a:off x="0" y="980728"/>
          <a:ext cx="8892480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3491880" y="4869160"/>
            <a:ext cx="23042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19</a:t>
            </a:r>
            <a:endParaRPr lang="cs-CZ" sz="9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84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060410845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 descr="C:\Users\X\AppData\Local\Microsoft\Windows\Temporary Internet Files\Content.IE5\KPF206XG\MM900282998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437112"/>
            <a:ext cx="2083296" cy="208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01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Match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words</a:t>
            </a:r>
            <a:r>
              <a:rPr lang="cs-CZ" sz="3200" dirty="0" smtClean="0"/>
              <a:t> </a:t>
            </a:r>
            <a:r>
              <a:rPr lang="cs-CZ" sz="3200" dirty="0" err="1" smtClean="0"/>
              <a:t>with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numbers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1540" y="2404338"/>
            <a:ext cx="1908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fifteen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3" y="4725144"/>
            <a:ext cx="2709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nineteen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1988840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fourteen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28104" y="4309645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eighteen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429000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15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134076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20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7" y="1756266"/>
            <a:ext cx="8505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13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5661248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16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5229200"/>
            <a:ext cx="1080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18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35696" y="3212976"/>
            <a:ext cx="2844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seventeen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3429000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twenty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429000"/>
            <a:ext cx="954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19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1484784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thirteen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23728" y="5699468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sixteen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564578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17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6296" y="2001091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14</a:t>
            </a:r>
            <a:endParaRPr lang="cs-CZ" sz="4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98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Řešení 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1540" y="2404338"/>
            <a:ext cx="1908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fifteen</a:t>
            </a:r>
            <a:endParaRPr lang="cs-CZ" sz="4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3" y="4725144"/>
            <a:ext cx="27093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nineteen</a:t>
            </a:r>
            <a:endParaRPr lang="cs-CZ" sz="4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1988840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fourteen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28104" y="4309645"/>
            <a:ext cx="24842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eighteen</a:t>
            </a:r>
            <a:endParaRPr lang="cs-CZ" sz="4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3429000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15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48264" y="1340768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20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843807" y="1756266"/>
            <a:ext cx="8505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13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5661248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16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92080" y="5229200"/>
            <a:ext cx="1080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18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835696" y="3212976"/>
            <a:ext cx="28443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seventeen</a:t>
            </a:r>
            <a:endParaRPr lang="cs-CZ" sz="4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3429000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twenty</a:t>
            </a:r>
            <a:endParaRPr lang="cs-CZ" sz="4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0" y="3429000"/>
            <a:ext cx="9541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19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1520" y="1484784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thirteen</a:t>
            </a:r>
            <a:endParaRPr lang="cs-CZ" sz="4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123728" y="5699468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err="1" smtClean="0"/>
              <a:t>sixteen</a:t>
            </a:r>
            <a:endParaRPr lang="cs-CZ" sz="4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4564578"/>
            <a:ext cx="8640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17</a:t>
            </a:r>
            <a:endParaRPr lang="cs-CZ" sz="4800" b="1" dirty="0">
              <a:solidFill>
                <a:srgbClr val="00B05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556296" y="2001091"/>
            <a:ext cx="1512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B050"/>
                </a:solidFill>
              </a:rPr>
              <a:t>14</a:t>
            </a:r>
            <a:endParaRPr lang="cs-CZ" sz="4800" b="1" dirty="0">
              <a:solidFill>
                <a:srgbClr val="00B050"/>
              </a:solidFill>
            </a:endParaRPr>
          </a:p>
        </p:txBody>
      </p:sp>
      <p:cxnSp>
        <p:nvCxnSpPr>
          <p:cNvPr id="20" name="Přímá spojnice 19"/>
          <p:cNvCxnSpPr/>
          <p:nvPr/>
        </p:nvCxnSpPr>
        <p:spPr>
          <a:xfrm>
            <a:off x="2339753" y="1988840"/>
            <a:ext cx="792087" cy="326941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732240" y="2416589"/>
            <a:ext cx="824056" cy="170674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28030" y="3019311"/>
            <a:ext cx="540060" cy="609163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 flipH="1">
            <a:off x="1268090" y="3933056"/>
            <a:ext cx="1575718" cy="1047020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>
            <a:off x="3923928" y="4149080"/>
            <a:ext cx="864096" cy="830996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>
            <a:stCxn id="10" idx="3"/>
          </p:cNvCxnSpPr>
          <p:nvPr/>
        </p:nvCxnSpPr>
        <p:spPr>
          <a:xfrm flipV="1">
            <a:off x="1115616" y="6076746"/>
            <a:ext cx="1224136" cy="1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6084168" y="4980076"/>
            <a:ext cx="864096" cy="719392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6948264" y="2001091"/>
            <a:ext cx="324036" cy="1627383"/>
          </a:xfrm>
          <a:prstGeom prst="line">
            <a:avLst/>
          </a:prstGeom>
          <a:ln w="317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746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Vypočítej a výsledek napiš slovy.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Autofit/>
          </a:bodyPr>
          <a:lstStyle/>
          <a:p>
            <a:r>
              <a:rPr lang="cs-CZ" sz="5400" b="1" dirty="0"/>
              <a:t>1)</a:t>
            </a:r>
            <a:r>
              <a:rPr lang="cs-CZ" sz="5400" dirty="0"/>
              <a:t>  </a:t>
            </a:r>
            <a:r>
              <a:rPr lang="cs-CZ" sz="5400" dirty="0" smtClean="0"/>
              <a:t>  </a:t>
            </a:r>
            <a:r>
              <a:rPr lang="cs-CZ" sz="5400" b="1" dirty="0" smtClean="0">
                <a:solidFill>
                  <a:srgbClr val="0070C0"/>
                </a:solidFill>
              </a:rPr>
              <a:t>5 </a:t>
            </a:r>
            <a:r>
              <a:rPr lang="cs-CZ" sz="5400" b="1" dirty="0">
                <a:solidFill>
                  <a:srgbClr val="0070C0"/>
                </a:solidFill>
              </a:rPr>
              <a:t>+ </a:t>
            </a:r>
            <a:r>
              <a:rPr lang="cs-CZ" sz="5400" b="1" dirty="0" smtClean="0">
                <a:solidFill>
                  <a:srgbClr val="0070C0"/>
                </a:solidFill>
              </a:rPr>
              <a:t>8 </a:t>
            </a:r>
            <a:r>
              <a:rPr lang="cs-CZ" sz="5400" b="1" dirty="0">
                <a:solidFill>
                  <a:srgbClr val="0070C0"/>
                </a:solidFill>
              </a:rPr>
              <a:t>= </a:t>
            </a:r>
          </a:p>
          <a:p>
            <a:r>
              <a:rPr lang="cs-CZ" sz="5400" b="1" dirty="0"/>
              <a:t>2) </a:t>
            </a:r>
            <a:r>
              <a:rPr lang="cs-CZ" sz="5400" b="1" dirty="0">
                <a:solidFill>
                  <a:srgbClr val="0070C0"/>
                </a:solidFill>
              </a:rPr>
              <a:t> </a:t>
            </a:r>
            <a:r>
              <a:rPr lang="cs-CZ" sz="5400" b="1" dirty="0" smtClean="0">
                <a:solidFill>
                  <a:srgbClr val="0070C0"/>
                </a:solidFill>
              </a:rPr>
              <a:t>13 </a:t>
            </a:r>
            <a:r>
              <a:rPr lang="cs-CZ" sz="5400" b="1" dirty="0">
                <a:solidFill>
                  <a:srgbClr val="0070C0"/>
                </a:solidFill>
              </a:rPr>
              <a:t>+ 2 =</a:t>
            </a:r>
            <a:endParaRPr lang="cs-CZ" sz="5400" b="1" dirty="0"/>
          </a:p>
          <a:p>
            <a:r>
              <a:rPr lang="cs-CZ" sz="5400" b="1" dirty="0"/>
              <a:t>3)  </a:t>
            </a:r>
            <a:r>
              <a:rPr lang="cs-CZ" sz="5400" b="1" dirty="0" smtClean="0">
                <a:solidFill>
                  <a:srgbClr val="0070C0"/>
                </a:solidFill>
              </a:rPr>
              <a:t>14 </a:t>
            </a:r>
            <a:r>
              <a:rPr lang="cs-CZ" sz="5400" b="1" dirty="0">
                <a:solidFill>
                  <a:srgbClr val="0070C0"/>
                </a:solidFill>
              </a:rPr>
              <a:t>+ 4 =</a:t>
            </a:r>
            <a:endParaRPr lang="cs-CZ" sz="5400" b="1" dirty="0"/>
          </a:p>
          <a:p>
            <a:r>
              <a:rPr lang="cs-CZ" sz="5400" b="1" dirty="0"/>
              <a:t>4)  </a:t>
            </a:r>
            <a:r>
              <a:rPr lang="cs-CZ" sz="5400" b="1" dirty="0" smtClean="0">
                <a:solidFill>
                  <a:srgbClr val="0070C0"/>
                </a:solidFill>
              </a:rPr>
              <a:t>14 </a:t>
            </a:r>
            <a:r>
              <a:rPr lang="cs-CZ" sz="5400" b="1" dirty="0">
                <a:solidFill>
                  <a:srgbClr val="0070C0"/>
                </a:solidFill>
              </a:rPr>
              <a:t>+ 6 =</a:t>
            </a:r>
            <a:endParaRPr lang="cs-CZ" sz="5400" b="1" dirty="0"/>
          </a:p>
          <a:p>
            <a:r>
              <a:rPr lang="cs-CZ" sz="5400" b="1" dirty="0"/>
              <a:t>5</a:t>
            </a:r>
            <a:r>
              <a:rPr lang="cs-CZ" sz="5400" b="1"/>
              <a:t>) </a:t>
            </a:r>
            <a:r>
              <a:rPr lang="cs-CZ" sz="5400" b="1" smtClean="0"/>
              <a:t> </a:t>
            </a:r>
            <a:r>
              <a:rPr lang="cs-CZ" sz="5400" b="1" smtClean="0">
                <a:solidFill>
                  <a:srgbClr val="0070C0"/>
                </a:solidFill>
              </a:rPr>
              <a:t>10 + </a:t>
            </a:r>
            <a:r>
              <a:rPr lang="cs-CZ" sz="5400" b="1" dirty="0" smtClean="0">
                <a:solidFill>
                  <a:srgbClr val="0070C0"/>
                </a:solidFill>
              </a:rPr>
              <a:t>9 </a:t>
            </a:r>
            <a:r>
              <a:rPr lang="cs-CZ" sz="5400" b="1" dirty="0">
                <a:solidFill>
                  <a:srgbClr val="0070C0"/>
                </a:solidFill>
              </a:rPr>
              <a:t>=</a:t>
            </a:r>
            <a:endParaRPr lang="cs-CZ" sz="5400" b="1" dirty="0"/>
          </a:p>
          <a:p>
            <a:endParaRPr lang="cs-CZ" sz="5400" dirty="0"/>
          </a:p>
        </p:txBody>
      </p:sp>
      <p:pic>
        <p:nvPicPr>
          <p:cNvPr id="3074" name="Picture 2" descr="C:\Users\X\AppData\Local\Microsoft\Windows\Temporary Internet Files\Content.IE5\QV02QLUU\MC900440428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7013" y="2276872"/>
            <a:ext cx="3417646" cy="3598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604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Autofit/>
          </a:bodyPr>
          <a:lstStyle/>
          <a:p>
            <a:r>
              <a:rPr lang="cs-CZ" sz="5400" b="1" dirty="0"/>
              <a:t>1)</a:t>
            </a:r>
            <a:r>
              <a:rPr lang="cs-CZ" sz="5400" dirty="0"/>
              <a:t>  </a:t>
            </a:r>
            <a:r>
              <a:rPr lang="cs-CZ" sz="5400" dirty="0" smtClean="0"/>
              <a:t>  </a:t>
            </a:r>
            <a:r>
              <a:rPr lang="cs-CZ" sz="5400" b="1" dirty="0" smtClean="0">
                <a:solidFill>
                  <a:srgbClr val="0070C0"/>
                </a:solidFill>
              </a:rPr>
              <a:t>5 </a:t>
            </a:r>
            <a:r>
              <a:rPr lang="cs-CZ" sz="5400" b="1" dirty="0">
                <a:solidFill>
                  <a:srgbClr val="0070C0"/>
                </a:solidFill>
              </a:rPr>
              <a:t>+ </a:t>
            </a:r>
            <a:r>
              <a:rPr lang="cs-CZ" sz="5400" b="1" dirty="0" smtClean="0">
                <a:solidFill>
                  <a:srgbClr val="0070C0"/>
                </a:solidFill>
              </a:rPr>
              <a:t>8 </a:t>
            </a:r>
            <a:r>
              <a:rPr lang="cs-CZ" sz="5400" b="1" dirty="0">
                <a:solidFill>
                  <a:srgbClr val="0070C0"/>
                </a:solidFill>
              </a:rPr>
              <a:t>= </a:t>
            </a:r>
            <a:r>
              <a:rPr lang="cs-CZ" sz="5400" b="1" dirty="0" err="1" smtClean="0">
                <a:solidFill>
                  <a:srgbClr val="FF0000"/>
                </a:solidFill>
              </a:rPr>
              <a:t>thirteen</a:t>
            </a:r>
            <a:endParaRPr lang="cs-CZ" sz="5400" b="1" dirty="0">
              <a:solidFill>
                <a:srgbClr val="0070C0"/>
              </a:solidFill>
            </a:endParaRPr>
          </a:p>
          <a:p>
            <a:r>
              <a:rPr lang="cs-CZ" sz="5400" b="1" dirty="0"/>
              <a:t>2) </a:t>
            </a:r>
            <a:r>
              <a:rPr lang="cs-CZ" sz="5400" b="1" dirty="0">
                <a:solidFill>
                  <a:srgbClr val="0070C0"/>
                </a:solidFill>
              </a:rPr>
              <a:t> </a:t>
            </a:r>
            <a:r>
              <a:rPr lang="cs-CZ" sz="5400" b="1" dirty="0" smtClean="0">
                <a:solidFill>
                  <a:srgbClr val="0070C0"/>
                </a:solidFill>
              </a:rPr>
              <a:t>13 </a:t>
            </a:r>
            <a:r>
              <a:rPr lang="cs-CZ" sz="5400" b="1" dirty="0">
                <a:solidFill>
                  <a:srgbClr val="0070C0"/>
                </a:solidFill>
              </a:rPr>
              <a:t>+ 2 </a:t>
            </a:r>
            <a:r>
              <a:rPr lang="cs-CZ" sz="5400" b="1" dirty="0" smtClean="0">
                <a:solidFill>
                  <a:srgbClr val="0070C0"/>
                </a:solidFill>
              </a:rPr>
              <a:t>= </a:t>
            </a:r>
            <a:r>
              <a:rPr lang="cs-CZ" sz="5400" b="1" dirty="0" err="1" smtClean="0">
                <a:solidFill>
                  <a:srgbClr val="FF0000"/>
                </a:solidFill>
              </a:rPr>
              <a:t>fifteen</a:t>
            </a:r>
            <a:endParaRPr lang="cs-CZ" sz="5400" b="1" dirty="0">
              <a:solidFill>
                <a:srgbClr val="FF0000"/>
              </a:solidFill>
            </a:endParaRPr>
          </a:p>
          <a:p>
            <a:r>
              <a:rPr lang="cs-CZ" sz="5400" b="1" dirty="0"/>
              <a:t>3)  </a:t>
            </a:r>
            <a:r>
              <a:rPr lang="cs-CZ" sz="5400" b="1" dirty="0" smtClean="0">
                <a:solidFill>
                  <a:srgbClr val="0070C0"/>
                </a:solidFill>
              </a:rPr>
              <a:t>14 </a:t>
            </a:r>
            <a:r>
              <a:rPr lang="cs-CZ" sz="5400" b="1" dirty="0">
                <a:solidFill>
                  <a:srgbClr val="0070C0"/>
                </a:solidFill>
              </a:rPr>
              <a:t>+ 4 </a:t>
            </a:r>
            <a:r>
              <a:rPr lang="cs-CZ" sz="5400" b="1" dirty="0" smtClean="0">
                <a:solidFill>
                  <a:srgbClr val="0070C0"/>
                </a:solidFill>
              </a:rPr>
              <a:t>= </a:t>
            </a:r>
            <a:r>
              <a:rPr lang="cs-CZ" sz="5400" b="1" dirty="0" err="1" smtClean="0">
                <a:solidFill>
                  <a:srgbClr val="FF0000"/>
                </a:solidFill>
              </a:rPr>
              <a:t>eighteen</a:t>
            </a:r>
            <a:endParaRPr lang="cs-CZ" sz="5400" b="1" dirty="0"/>
          </a:p>
          <a:p>
            <a:r>
              <a:rPr lang="cs-CZ" sz="5400" b="1" dirty="0"/>
              <a:t>4)  </a:t>
            </a:r>
            <a:r>
              <a:rPr lang="cs-CZ" sz="5400" b="1" dirty="0" smtClean="0">
                <a:solidFill>
                  <a:srgbClr val="0070C0"/>
                </a:solidFill>
              </a:rPr>
              <a:t>14 </a:t>
            </a:r>
            <a:r>
              <a:rPr lang="cs-CZ" sz="5400" b="1" dirty="0">
                <a:solidFill>
                  <a:srgbClr val="0070C0"/>
                </a:solidFill>
              </a:rPr>
              <a:t>+ 6 </a:t>
            </a:r>
            <a:r>
              <a:rPr lang="cs-CZ" sz="5400" b="1" dirty="0" smtClean="0">
                <a:solidFill>
                  <a:srgbClr val="0070C0"/>
                </a:solidFill>
              </a:rPr>
              <a:t>= </a:t>
            </a:r>
            <a:r>
              <a:rPr lang="cs-CZ" sz="5400" b="1" dirty="0" err="1" smtClean="0">
                <a:solidFill>
                  <a:srgbClr val="FF0000"/>
                </a:solidFill>
              </a:rPr>
              <a:t>twenty</a:t>
            </a:r>
            <a:endParaRPr lang="cs-CZ" sz="5400" b="1" dirty="0"/>
          </a:p>
          <a:p>
            <a:r>
              <a:rPr lang="cs-CZ" sz="5400" b="1" dirty="0"/>
              <a:t>5) </a:t>
            </a:r>
            <a:r>
              <a:rPr lang="cs-CZ" sz="5400" b="1" dirty="0" smtClean="0"/>
              <a:t> </a:t>
            </a:r>
            <a:r>
              <a:rPr lang="cs-CZ" sz="5400" b="1" dirty="0" smtClean="0">
                <a:solidFill>
                  <a:srgbClr val="0070C0"/>
                </a:solidFill>
              </a:rPr>
              <a:t>10 + 9 = </a:t>
            </a:r>
            <a:r>
              <a:rPr lang="cs-CZ" sz="5400" b="1" dirty="0" err="1" smtClean="0">
                <a:solidFill>
                  <a:srgbClr val="FF0000"/>
                </a:solidFill>
              </a:rPr>
              <a:t>nineteen</a:t>
            </a:r>
            <a:endParaRPr lang="cs-CZ" sz="5400" b="1" dirty="0"/>
          </a:p>
          <a:p>
            <a:endParaRPr lang="cs-CZ" sz="5400" dirty="0"/>
          </a:p>
        </p:txBody>
      </p:sp>
      <p:pic>
        <p:nvPicPr>
          <p:cNvPr id="8194" name="Picture 2" descr="C:\Users\X\AppData\Local\Microsoft\Windows\Temporary Internet Files\Content.IE5\MEEDQO79\MC9004361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924944"/>
            <a:ext cx="219993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818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09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251</Words>
  <Application>Microsoft Office PowerPoint</Application>
  <PresentationFormat>Předvádění na obrazovce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Vypočítej a výsledek napiš slovy.</vt:lpstr>
      <vt:lpstr>Řešení :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71</cp:revision>
  <dcterms:created xsi:type="dcterms:W3CDTF">2011-11-09T14:01:04Z</dcterms:created>
  <dcterms:modified xsi:type="dcterms:W3CDTF">2012-08-22T14:56:20Z</dcterms:modified>
</cp:coreProperties>
</file>