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317" r:id="rId5"/>
    <p:sldId id="318" r:id="rId6"/>
    <p:sldId id="320" r:id="rId7"/>
    <p:sldId id="319" r:id="rId8"/>
    <p:sldId id="321" r:id="rId9"/>
    <p:sldId id="322" r:id="rId10"/>
    <p:sldId id="323" r:id="rId11"/>
    <p:sldId id="324" r:id="rId12"/>
    <p:sldId id="325" r:id="rId13"/>
    <p:sldId id="327" r:id="rId14"/>
    <p:sldId id="328" r:id="rId15"/>
    <p:sldId id="26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AAD73"/>
    <a:srgbClr val="FFFF99"/>
    <a:srgbClr val="C0E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40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Jindřiška Šmídová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VY_32_INOVACE_08_Questionnaire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smtClean="0"/>
            <a:t>Questionnaire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Angličtina  3.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Jindřiška Šmídová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VY_32_INOVACE_08_Questionnaire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Angličtina  3.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smtClean="0"/>
            <a:t>Questionnaire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C98ED0-7798-4982-A606-080053E63DC3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1D2818-ECE8-4A37-BB27-4697CFFC31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7469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7354726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6108053"/>
              </p:ext>
            </p:extLst>
          </p:nvPr>
        </p:nvGraphicFramePr>
        <p:xfrm>
          <a:off x="457200" y="1600200"/>
          <a:ext cx="8229600" cy="40386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</a:t>
                      </a:r>
                      <a:r>
                        <a:rPr lang="cs-CZ" baseline="0" dirty="0" smtClean="0"/>
                        <a:t> psací potřeby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Naučit </a:t>
                      </a:r>
                      <a:r>
                        <a:rPr lang="cs-CZ" baseline="0" dirty="0" smtClean="0"/>
                        <a:t> žáky  </a:t>
                      </a:r>
                      <a:r>
                        <a:rPr lang="cs-CZ" baseline="0" dirty="0" smtClean="0"/>
                        <a:t>získávat informace o věku, oblíbené barvě a jménu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 průběhu hodiny 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si </a:t>
                      </a:r>
                      <a:r>
                        <a:rPr lang="cs-CZ" baseline="0" dirty="0" smtClean="0"/>
                        <a:t>žáci </a:t>
                      </a:r>
                      <a:r>
                        <a:rPr lang="cs-CZ" baseline="0" dirty="0" smtClean="0"/>
                        <a:t>zopakují otázku </a:t>
                      </a:r>
                      <a:r>
                        <a:rPr lang="cs-CZ" i="1" baseline="0" dirty="0" err="1" smtClean="0"/>
                        <a:t>What‘s</a:t>
                      </a:r>
                      <a:r>
                        <a:rPr lang="cs-CZ" i="1" baseline="0" dirty="0" smtClean="0"/>
                        <a:t> </a:t>
                      </a:r>
                      <a:r>
                        <a:rPr lang="cs-CZ" i="1" baseline="0" dirty="0" err="1" smtClean="0"/>
                        <a:t>your</a:t>
                      </a:r>
                      <a:r>
                        <a:rPr lang="cs-CZ" i="1" baseline="0" dirty="0" smtClean="0"/>
                        <a:t> </a:t>
                      </a:r>
                      <a:r>
                        <a:rPr lang="cs-CZ" i="1" baseline="0" dirty="0" err="1" smtClean="0"/>
                        <a:t>name</a:t>
                      </a:r>
                      <a:r>
                        <a:rPr lang="cs-CZ" i="1" baseline="0" dirty="0" smtClean="0"/>
                        <a:t>? </a:t>
                      </a:r>
                      <a:r>
                        <a:rPr lang="cs-CZ" baseline="0" dirty="0" smtClean="0"/>
                        <a:t>Dále se naučí otázku </a:t>
                      </a:r>
                      <a:r>
                        <a:rPr lang="cs-CZ" i="1" baseline="0" dirty="0" err="1" smtClean="0"/>
                        <a:t>How</a:t>
                      </a:r>
                      <a:r>
                        <a:rPr lang="cs-CZ" i="1" baseline="0" dirty="0" smtClean="0"/>
                        <a:t> </a:t>
                      </a:r>
                      <a:r>
                        <a:rPr lang="cs-CZ" i="1" baseline="0" dirty="0" err="1" smtClean="0"/>
                        <a:t>old</a:t>
                      </a:r>
                      <a:r>
                        <a:rPr lang="cs-CZ" i="1" baseline="0" dirty="0" smtClean="0"/>
                        <a:t> are </a:t>
                      </a:r>
                      <a:r>
                        <a:rPr lang="cs-CZ" i="1" baseline="0" dirty="0" err="1" smtClean="0"/>
                        <a:t>you</a:t>
                      </a:r>
                      <a:r>
                        <a:rPr lang="cs-CZ" i="1" baseline="0" dirty="0" smtClean="0"/>
                        <a:t>? </a:t>
                      </a:r>
                      <a:r>
                        <a:rPr lang="cs-CZ" i="1" baseline="0" dirty="0" err="1" smtClean="0"/>
                        <a:t>What‘s</a:t>
                      </a:r>
                      <a:r>
                        <a:rPr lang="cs-CZ" i="1" baseline="0" dirty="0" smtClean="0"/>
                        <a:t> </a:t>
                      </a:r>
                      <a:r>
                        <a:rPr lang="cs-CZ" i="1" baseline="0" dirty="0" err="1" smtClean="0"/>
                        <a:t>your</a:t>
                      </a:r>
                      <a:r>
                        <a:rPr lang="cs-CZ" i="1" baseline="0" dirty="0" smtClean="0"/>
                        <a:t> </a:t>
                      </a:r>
                      <a:r>
                        <a:rPr lang="cs-CZ" i="1" baseline="0" dirty="0" err="1" smtClean="0"/>
                        <a:t>favourite</a:t>
                      </a:r>
                      <a:r>
                        <a:rPr lang="cs-CZ" i="1" baseline="0" dirty="0" smtClean="0"/>
                        <a:t> </a:t>
                      </a:r>
                      <a:r>
                        <a:rPr lang="cs-CZ" i="1" baseline="0" dirty="0" err="1" smtClean="0"/>
                        <a:t>colour</a:t>
                      </a:r>
                      <a:r>
                        <a:rPr lang="cs-CZ" i="1" baseline="0" dirty="0" smtClean="0"/>
                        <a:t> ? </a:t>
                      </a:r>
                      <a:r>
                        <a:rPr lang="cs-CZ" i="1" baseline="0" dirty="0" err="1" smtClean="0"/>
                        <a:t>What‘s</a:t>
                      </a:r>
                      <a:r>
                        <a:rPr lang="cs-CZ" i="1" baseline="0" dirty="0" smtClean="0"/>
                        <a:t> </a:t>
                      </a:r>
                      <a:r>
                        <a:rPr lang="cs-CZ" i="1" baseline="0" dirty="0" err="1" smtClean="0"/>
                        <a:t>your</a:t>
                      </a:r>
                      <a:r>
                        <a:rPr lang="cs-CZ" i="1" baseline="0" dirty="0" smtClean="0"/>
                        <a:t> </a:t>
                      </a:r>
                      <a:r>
                        <a:rPr lang="cs-CZ" i="1" baseline="0" dirty="0" err="1" smtClean="0"/>
                        <a:t>favourite</a:t>
                      </a:r>
                      <a:r>
                        <a:rPr lang="cs-CZ" i="1" baseline="0" dirty="0" smtClean="0"/>
                        <a:t> </a:t>
                      </a:r>
                      <a:r>
                        <a:rPr lang="cs-CZ" i="1" baseline="0" dirty="0" err="1" smtClean="0"/>
                        <a:t>number</a:t>
                      </a:r>
                      <a:r>
                        <a:rPr lang="cs-CZ" i="1" baseline="0" dirty="0" smtClean="0"/>
                        <a:t>?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Vyučující si připraví  karty s  </a:t>
                      </a:r>
                      <a:r>
                        <a:rPr lang="cs-CZ" baseline="0" dirty="0" smtClean="0"/>
                        <a:t>obrázky osob a různými údaji o nich.  </a:t>
                      </a:r>
                      <a:r>
                        <a:rPr lang="cs-CZ" baseline="0" dirty="0" smtClean="0"/>
                        <a:t>Žáci </a:t>
                      </a:r>
                      <a:r>
                        <a:rPr lang="cs-CZ" baseline="0" dirty="0" smtClean="0"/>
                        <a:t>si vyberou jednu z karet a ostatní budou zjišťovat údaje o nich.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28803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91611"/>
            <a:ext cx="8506072" cy="4525963"/>
          </a:xfrm>
          <a:noFill/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9600" dirty="0" smtClean="0"/>
              <a:t>QUESTIONNAIRE</a:t>
            </a:r>
            <a:endParaRPr lang="cs-CZ" sz="9600" b="1" dirty="0">
              <a:solidFill>
                <a:srgbClr val="0070C0"/>
              </a:solidFill>
            </a:endParaRPr>
          </a:p>
        </p:txBody>
      </p:sp>
      <p:pic>
        <p:nvPicPr>
          <p:cNvPr id="1028" name="Picture 4" descr="C:\Users\X\AppData\Local\Microsoft\Windows\Temporary Internet Files\Content.IE5\4RYJZRI1\MP9004224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996953"/>
            <a:ext cx="5089703" cy="3678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7575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43691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4525963"/>
          </a:xfrm>
        </p:spPr>
        <p:txBody>
          <a:bodyPr>
            <a:normAutofit/>
          </a:bodyPr>
          <a:lstStyle/>
          <a:p>
            <a:r>
              <a:rPr lang="cs-CZ" sz="7200" dirty="0" err="1" smtClean="0"/>
              <a:t>What‘s</a:t>
            </a:r>
            <a:r>
              <a:rPr lang="cs-CZ" sz="7200" dirty="0" smtClean="0"/>
              <a:t> </a:t>
            </a:r>
            <a:r>
              <a:rPr lang="cs-CZ" sz="7200" dirty="0" err="1" smtClean="0"/>
              <a:t>your</a:t>
            </a:r>
            <a:r>
              <a:rPr lang="cs-CZ" sz="7200" dirty="0" smtClean="0"/>
              <a:t> </a:t>
            </a:r>
            <a:r>
              <a:rPr lang="cs-CZ" sz="7200" dirty="0" err="1" smtClean="0"/>
              <a:t>name</a:t>
            </a:r>
            <a:r>
              <a:rPr lang="cs-CZ" sz="7200" dirty="0" smtClean="0"/>
              <a:t>?</a:t>
            </a:r>
          </a:p>
          <a:p>
            <a:r>
              <a:rPr lang="cs-CZ" sz="7200" b="1" i="1" dirty="0" smtClean="0">
                <a:solidFill>
                  <a:srgbClr val="0070C0"/>
                </a:solidFill>
              </a:rPr>
              <a:t>My </a:t>
            </a:r>
            <a:r>
              <a:rPr lang="cs-CZ" sz="7200" b="1" i="1" dirty="0" err="1" smtClean="0">
                <a:solidFill>
                  <a:srgbClr val="0070C0"/>
                </a:solidFill>
              </a:rPr>
              <a:t>name‘s</a:t>
            </a:r>
            <a:r>
              <a:rPr lang="cs-CZ" sz="7200" b="1" i="1" dirty="0" smtClean="0">
                <a:solidFill>
                  <a:srgbClr val="0070C0"/>
                </a:solidFill>
              </a:rPr>
              <a:t> ………</a:t>
            </a:r>
            <a:endParaRPr lang="cs-CZ" sz="7200" b="1" i="1" dirty="0">
              <a:solidFill>
                <a:srgbClr val="0070C0"/>
              </a:solidFill>
            </a:endParaRPr>
          </a:p>
        </p:txBody>
      </p:sp>
      <p:pic>
        <p:nvPicPr>
          <p:cNvPr id="3074" name="Picture 2" descr="C:\Users\X\AppData\Local\Microsoft\Windows\Temporary Internet Files\Content.IE5\NSDEAAJC\MC90040442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933056"/>
            <a:ext cx="2952328" cy="2698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6561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7200" dirty="0" err="1" smtClean="0"/>
              <a:t>How</a:t>
            </a:r>
            <a:r>
              <a:rPr lang="cs-CZ" sz="7200" dirty="0" smtClean="0"/>
              <a:t> </a:t>
            </a:r>
            <a:r>
              <a:rPr lang="cs-CZ" sz="7200" dirty="0" err="1" smtClean="0"/>
              <a:t>old</a:t>
            </a:r>
            <a:r>
              <a:rPr lang="cs-CZ" sz="7200" dirty="0" smtClean="0"/>
              <a:t> are </a:t>
            </a:r>
            <a:r>
              <a:rPr lang="cs-CZ" sz="7200" dirty="0" err="1" smtClean="0"/>
              <a:t>you</a:t>
            </a:r>
            <a:r>
              <a:rPr lang="cs-CZ" sz="7200" dirty="0" smtClean="0"/>
              <a:t>?</a:t>
            </a:r>
          </a:p>
          <a:p>
            <a:r>
              <a:rPr lang="cs-CZ" sz="7200" b="1" i="1" dirty="0" err="1" smtClean="0">
                <a:solidFill>
                  <a:srgbClr val="0070C0"/>
                </a:solidFill>
              </a:rPr>
              <a:t>I‘m</a:t>
            </a:r>
            <a:r>
              <a:rPr lang="cs-CZ" sz="7200" b="1" i="1" dirty="0" smtClean="0">
                <a:solidFill>
                  <a:srgbClr val="0070C0"/>
                </a:solidFill>
              </a:rPr>
              <a:t> …….</a:t>
            </a:r>
            <a:r>
              <a:rPr lang="cs-CZ" sz="7200" b="1" i="1" dirty="0" err="1" smtClean="0">
                <a:solidFill>
                  <a:srgbClr val="0070C0"/>
                </a:solidFill>
              </a:rPr>
              <a:t>years</a:t>
            </a:r>
            <a:r>
              <a:rPr lang="cs-CZ" sz="7200" b="1" i="1" dirty="0" smtClean="0">
                <a:solidFill>
                  <a:srgbClr val="0070C0"/>
                </a:solidFill>
              </a:rPr>
              <a:t> </a:t>
            </a:r>
            <a:r>
              <a:rPr lang="cs-CZ" sz="7200" b="1" i="1" dirty="0" err="1" smtClean="0">
                <a:solidFill>
                  <a:srgbClr val="0070C0"/>
                </a:solidFill>
              </a:rPr>
              <a:t>old</a:t>
            </a:r>
            <a:r>
              <a:rPr lang="cs-CZ" sz="7200" b="1" i="1" dirty="0" smtClean="0">
                <a:solidFill>
                  <a:srgbClr val="0070C0"/>
                </a:solidFill>
              </a:rPr>
              <a:t>.</a:t>
            </a:r>
            <a:endParaRPr lang="cs-CZ" sz="7200" b="1" i="1" dirty="0">
              <a:solidFill>
                <a:srgbClr val="0070C0"/>
              </a:solidFill>
            </a:endParaRPr>
          </a:p>
        </p:txBody>
      </p:sp>
      <p:pic>
        <p:nvPicPr>
          <p:cNvPr id="4099" name="Picture 3" descr="C:\Users\X\AppData\Local\Microsoft\Windows\Temporary Internet Files\Content.IE5\QV02QLUU\MC900370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9633" y="4077072"/>
            <a:ext cx="1327019" cy="2612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2841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/>
          </a:bodyPr>
          <a:lstStyle/>
          <a:p>
            <a:r>
              <a:rPr lang="cs-CZ" sz="6600" dirty="0" err="1" smtClean="0"/>
              <a:t>What‘s</a:t>
            </a:r>
            <a:r>
              <a:rPr lang="cs-CZ" sz="6600" dirty="0" smtClean="0"/>
              <a:t> </a:t>
            </a:r>
            <a:r>
              <a:rPr lang="cs-CZ" sz="6600" dirty="0" err="1" smtClean="0"/>
              <a:t>your</a:t>
            </a:r>
            <a:r>
              <a:rPr lang="cs-CZ" sz="6600" dirty="0" smtClean="0"/>
              <a:t> </a:t>
            </a:r>
            <a:r>
              <a:rPr lang="cs-CZ" sz="6600" dirty="0" err="1" smtClean="0"/>
              <a:t>favourite</a:t>
            </a:r>
            <a:r>
              <a:rPr lang="cs-CZ" sz="6600" dirty="0" smtClean="0"/>
              <a:t> </a:t>
            </a:r>
            <a:r>
              <a:rPr lang="cs-CZ" sz="6600" dirty="0" err="1" smtClean="0"/>
              <a:t>colour</a:t>
            </a:r>
            <a:r>
              <a:rPr lang="cs-CZ" sz="6600" dirty="0" smtClean="0"/>
              <a:t> ?</a:t>
            </a:r>
          </a:p>
          <a:p>
            <a:r>
              <a:rPr lang="cs-CZ" sz="7200" b="1" i="1" dirty="0" smtClean="0">
                <a:solidFill>
                  <a:srgbClr val="0070C0"/>
                </a:solidFill>
              </a:rPr>
              <a:t>My </a:t>
            </a:r>
            <a:r>
              <a:rPr lang="cs-CZ" sz="7200" b="1" i="1" dirty="0" err="1" smtClean="0">
                <a:solidFill>
                  <a:srgbClr val="0070C0"/>
                </a:solidFill>
              </a:rPr>
              <a:t>favourite</a:t>
            </a:r>
            <a:r>
              <a:rPr lang="cs-CZ" sz="7200" b="1" i="1" dirty="0" smtClean="0">
                <a:solidFill>
                  <a:srgbClr val="0070C0"/>
                </a:solidFill>
              </a:rPr>
              <a:t> </a:t>
            </a:r>
            <a:r>
              <a:rPr lang="cs-CZ" sz="7200" b="1" i="1" dirty="0" err="1" smtClean="0">
                <a:solidFill>
                  <a:srgbClr val="0070C0"/>
                </a:solidFill>
              </a:rPr>
              <a:t>colour</a:t>
            </a:r>
            <a:r>
              <a:rPr lang="cs-CZ" sz="7200" b="1" i="1" dirty="0" smtClean="0">
                <a:solidFill>
                  <a:srgbClr val="0070C0"/>
                </a:solidFill>
              </a:rPr>
              <a:t> </a:t>
            </a:r>
            <a:r>
              <a:rPr lang="cs-CZ" sz="7200" b="1" i="1" dirty="0" err="1" smtClean="0">
                <a:solidFill>
                  <a:srgbClr val="0070C0"/>
                </a:solidFill>
              </a:rPr>
              <a:t>is</a:t>
            </a:r>
            <a:r>
              <a:rPr lang="cs-CZ" sz="7200" b="1" i="1" dirty="0" smtClean="0">
                <a:solidFill>
                  <a:srgbClr val="0070C0"/>
                </a:solidFill>
              </a:rPr>
              <a:t> ….</a:t>
            </a:r>
            <a:endParaRPr lang="cs-CZ" sz="7200" b="1" i="1" dirty="0">
              <a:solidFill>
                <a:srgbClr val="0070C0"/>
              </a:solidFill>
            </a:endParaRPr>
          </a:p>
        </p:txBody>
      </p:sp>
      <p:pic>
        <p:nvPicPr>
          <p:cNvPr id="5122" name="Picture 2" descr="C:\Users\X\AppData\Local\Microsoft\Windows\Temporary Internet Files\Content.IE5\9DFDHZ4A\MP9004118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005064"/>
            <a:ext cx="2701290" cy="263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2320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6146" name="Picture 2" descr="C:\Users\X\AppData\Local\Microsoft\Windows\Temporary Internet Files\Content.IE5\2DP4O1E4\MP90044857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692696"/>
            <a:ext cx="3131357" cy="2087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3212976"/>
            <a:ext cx="626469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Name</a:t>
            </a:r>
            <a:r>
              <a:rPr lang="cs-CZ" sz="4000" dirty="0" smtClean="0"/>
              <a:t> :  </a:t>
            </a:r>
            <a:r>
              <a:rPr lang="cs-CZ" sz="4000" b="1" i="1" dirty="0" smtClean="0"/>
              <a:t>JANE</a:t>
            </a:r>
          </a:p>
          <a:p>
            <a:endParaRPr lang="cs-CZ" sz="4000" dirty="0"/>
          </a:p>
          <a:p>
            <a:r>
              <a:rPr lang="cs-CZ" sz="4000" dirty="0" smtClean="0"/>
              <a:t>Age :  </a:t>
            </a:r>
            <a:r>
              <a:rPr lang="cs-CZ" sz="4000" b="1" i="1" dirty="0" smtClean="0"/>
              <a:t>17</a:t>
            </a:r>
          </a:p>
          <a:p>
            <a:endParaRPr lang="cs-CZ" sz="4000" dirty="0"/>
          </a:p>
          <a:p>
            <a:r>
              <a:rPr lang="cs-CZ" sz="4000" dirty="0" err="1" smtClean="0"/>
              <a:t>Favourite</a:t>
            </a:r>
            <a:r>
              <a:rPr lang="cs-CZ" sz="4000" dirty="0" smtClean="0"/>
              <a:t> </a:t>
            </a:r>
            <a:r>
              <a:rPr lang="cs-CZ" sz="4000" dirty="0" err="1" smtClean="0"/>
              <a:t>colour</a:t>
            </a:r>
            <a:r>
              <a:rPr lang="cs-CZ" sz="4000" dirty="0" smtClean="0"/>
              <a:t>  :  </a:t>
            </a:r>
            <a:r>
              <a:rPr lang="cs-CZ" sz="4000" b="1" i="1" dirty="0" smtClean="0"/>
              <a:t>WHITE</a:t>
            </a:r>
            <a:endParaRPr lang="cs-CZ" sz="4000" b="1" i="1" dirty="0"/>
          </a:p>
        </p:txBody>
      </p:sp>
    </p:spTree>
    <p:extLst>
      <p:ext uri="{BB962C8B-B14F-4D97-AF65-F5344CB8AC3E}">
        <p14:creationId xmlns:p14="http://schemas.microsoft.com/office/powerpoint/2010/main" val="3754104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3212976"/>
            <a:ext cx="626469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Name</a:t>
            </a:r>
            <a:r>
              <a:rPr lang="cs-CZ" sz="4000" dirty="0" smtClean="0"/>
              <a:t> :  </a:t>
            </a:r>
            <a:r>
              <a:rPr lang="cs-CZ" sz="4000" b="1" i="1" dirty="0" smtClean="0"/>
              <a:t>DAVID</a:t>
            </a:r>
          </a:p>
          <a:p>
            <a:endParaRPr lang="cs-CZ" sz="4000" dirty="0"/>
          </a:p>
          <a:p>
            <a:r>
              <a:rPr lang="cs-CZ" sz="4000" dirty="0" smtClean="0"/>
              <a:t>Age :  </a:t>
            </a:r>
            <a:r>
              <a:rPr lang="cs-CZ" sz="4000" b="1" i="1" dirty="0" smtClean="0"/>
              <a:t>15</a:t>
            </a:r>
          </a:p>
          <a:p>
            <a:endParaRPr lang="cs-CZ" sz="4000" dirty="0"/>
          </a:p>
          <a:p>
            <a:r>
              <a:rPr lang="cs-CZ" sz="4000" dirty="0" err="1" smtClean="0"/>
              <a:t>Favourite</a:t>
            </a:r>
            <a:r>
              <a:rPr lang="cs-CZ" sz="4000" dirty="0" smtClean="0"/>
              <a:t> </a:t>
            </a:r>
            <a:r>
              <a:rPr lang="cs-CZ" sz="4000" dirty="0" err="1" smtClean="0"/>
              <a:t>colour</a:t>
            </a:r>
            <a:r>
              <a:rPr lang="cs-CZ" sz="4000" dirty="0" smtClean="0"/>
              <a:t>  :  </a:t>
            </a:r>
            <a:r>
              <a:rPr lang="cs-CZ" sz="4000" b="1" i="1" dirty="0" smtClean="0"/>
              <a:t>BROWN</a:t>
            </a:r>
            <a:endParaRPr lang="cs-CZ" sz="4000" b="1" i="1" dirty="0"/>
          </a:p>
        </p:txBody>
      </p:sp>
      <p:pic>
        <p:nvPicPr>
          <p:cNvPr id="7171" name="Picture 3" descr="C:\Users\X\AppData\Local\Microsoft\Windows\Temporary Internet Files\Content.IE5\9DFDHZ4A\MP90044844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116632"/>
            <a:ext cx="2088232" cy="3119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4408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3212976"/>
            <a:ext cx="626469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Name</a:t>
            </a:r>
            <a:r>
              <a:rPr lang="cs-CZ" sz="4000" dirty="0" smtClean="0"/>
              <a:t> :  </a:t>
            </a:r>
            <a:r>
              <a:rPr lang="cs-CZ" sz="4000" b="1" i="1" dirty="0" smtClean="0"/>
              <a:t>LIZ</a:t>
            </a:r>
          </a:p>
          <a:p>
            <a:endParaRPr lang="cs-CZ" sz="4000" dirty="0" smtClean="0"/>
          </a:p>
          <a:p>
            <a:r>
              <a:rPr lang="cs-CZ" sz="4000" dirty="0" smtClean="0"/>
              <a:t>Age :  </a:t>
            </a:r>
            <a:r>
              <a:rPr lang="cs-CZ" sz="4000" b="1" i="1" dirty="0" smtClean="0"/>
              <a:t>9</a:t>
            </a:r>
          </a:p>
          <a:p>
            <a:endParaRPr lang="cs-CZ" sz="4000" dirty="0"/>
          </a:p>
          <a:p>
            <a:r>
              <a:rPr lang="cs-CZ" sz="4000" dirty="0" err="1" smtClean="0"/>
              <a:t>Favourite</a:t>
            </a:r>
            <a:r>
              <a:rPr lang="cs-CZ" sz="4000" dirty="0" smtClean="0"/>
              <a:t> </a:t>
            </a:r>
            <a:r>
              <a:rPr lang="cs-CZ" sz="4000" dirty="0" err="1" smtClean="0"/>
              <a:t>colour</a:t>
            </a:r>
            <a:r>
              <a:rPr lang="cs-CZ" sz="4000" dirty="0" smtClean="0"/>
              <a:t>  :  </a:t>
            </a:r>
            <a:r>
              <a:rPr lang="cs-CZ" sz="4000" b="1" i="1" dirty="0" smtClean="0"/>
              <a:t>PURPLE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0928"/>
            <a:ext cx="8229600" cy="3744416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8195" name="Picture 3" descr="C:\Users\X\AppData\Local\Microsoft\Windows\Temporary Internet Files\Content.IE5\ZAVS63D2\MP9004392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574" y="116631"/>
            <a:ext cx="2017170" cy="3012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1175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3212976"/>
            <a:ext cx="626469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Name</a:t>
            </a:r>
            <a:r>
              <a:rPr lang="cs-CZ" sz="4000" dirty="0" smtClean="0"/>
              <a:t> :  </a:t>
            </a:r>
            <a:r>
              <a:rPr lang="cs-CZ" sz="4000" b="1" i="1" dirty="0" smtClean="0"/>
              <a:t>SAM</a:t>
            </a:r>
          </a:p>
          <a:p>
            <a:endParaRPr lang="cs-CZ" sz="4000" dirty="0" smtClean="0"/>
          </a:p>
          <a:p>
            <a:r>
              <a:rPr lang="cs-CZ" sz="4000" dirty="0" smtClean="0"/>
              <a:t>Age :  </a:t>
            </a:r>
            <a:r>
              <a:rPr lang="cs-CZ" sz="4000" b="1" i="1" dirty="0" smtClean="0"/>
              <a:t>5</a:t>
            </a:r>
          </a:p>
          <a:p>
            <a:endParaRPr lang="cs-CZ" sz="4000" dirty="0"/>
          </a:p>
          <a:p>
            <a:r>
              <a:rPr lang="cs-CZ" sz="4000" dirty="0" err="1" smtClean="0"/>
              <a:t>Favourite</a:t>
            </a:r>
            <a:r>
              <a:rPr lang="cs-CZ" sz="4000" dirty="0" smtClean="0"/>
              <a:t> </a:t>
            </a:r>
            <a:r>
              <a:rPr lang="cs-CZ" sz="4000" dirty="0" err="1" smtClean="0"/>
              <a:t>colour</a:t>
            </a:r>
            <a:r>
              <a:rPr lang="cs-CZ" sz="4000" dirty="0" smtClean="0"/>
              <a:t>  :  </a:t>
            </a:r>
            <a:r>
              <a:rPr lang="cs-CZ" sz="4000" b="1" i="1" dirty="0" smtClean="0"/>
              <a:t>BLUE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0928"/>
            <a:ext cx="8229600" cy="3744416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9219" name="Picture 3" descr="C:\Users\X\AppData\Local\Microsoft\Windows\Temporary Internet Files\Content.IE5\2TN04YLY\MP9004002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648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3296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X\AppData\Local\Microsoft\Windows\Temporary Internet Files\Content.IE5\2TN04YLY\MP9004486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43" y="404664"/>
            <a:ext cx="2627784" cy="175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ový popisek 1"/>
          <p:cNvSpPr/>
          <p:nvPr/>
        </p:nvSpPr>
        <p:spPr>
          <a:xfrm>
            <a:off x="2915816" y="404664"/>
            <a:ext cx="4968552" cy="720080"/>
          </a:xfrm>
          <a:prstGeom prst="wedgeRectCallout">
            <a:avLst>
              <a:gd name="adj1" fmla="val -50279"/>
              <a:gd name="adj2" fmla="val 10059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/>
              <a:t>What‘s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your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name</a:t>
            </a:r>
            <a:r>
              <a:rPr lang="cs-CZ" sz="4000" b="1" dirty="0" smtClean="0"/>
              <a:t>?</a:t>
            </a:r>
            <a:endParaRPr lang="cs-CZ" sz="4000" b="1" dirty="0"/>
          </a:p>
        </p:txBody>
      </p:sp>
      <p:pic>
        <p:nvPicPr>
          <p:cNvPr id="10244" name="Picture 4" descr="C:\Users\X\AppData\Local\Microsoft\Windows\Temporary Internet Files\Content.IE5\NSDEAAJC\MP9004485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0467" y="4005064"/>
            <a:ext cx="1745095" cy="2617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ový popisek 2"/>
          <p:cNvSpPr/>
          <p:nvPr/>
        </p:nvSpPr>
        <p:spPr>
          <a:xfrm>
            <a:off x="4285482" y="1463714"/>
            <a:ext cx="3310854" cy="597134"/>
          </a:xfrm>
          <a:prstGeom prst="wedgeRectCallout">
            <a:avLst>
              <a:gd name="adj1" fmla="val 57094"/>
              <a:gd name="adj2" fmla="val 278376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/>
              <a:t>I‘m</a:t>
            </a:r>
            <a:r>
              <a:rPr lang="cs-CZ" sz="4000" b="1" dirty="0" smtClean="0"/>
              <a:t> Nicol.</a:t>
            </a:r>
            <a:endParaRPr lang="cs-CZ" sz="4000" b="1" dirty="0"/>
          </a:p>
        </p:txBody>
      </p:sp>
      <p:sp>
        <p:nvSpPr>
          <p:cNvPr id="4" name="Obdélníkový popisek 3"/>
          <p:cNvSpPr/>
          <p:nvPr/>
        </p:nvSpPr>
        <p:spPr>
          <a:xfrm>
            <a:off x="827584" y="2492896"/>
            <a:ext cx="4680520" cy="720080"/>
          </a:xfrm>
          <a:prstGeom prst="wedgeRectCallout">
            <a:avLst>
              <a:gd name="adj1" fmla="val -21950"/>
              <a:gd name="adj2" fmla="val -9109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/>
              <a:t>How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old</a:t>
            </a:r>
            <a:r>
              <a:rPr lang="cs-CZ" sz="4000" b="1" dirty="0" smtClean="0"/>
              <a:t> are </a:t>
            </a:r>
            <a:r>
              <a:rPr lang="cs-CZ" sz="4000" b="1" dirty="0" err="1" smtClean="0"/>
              <a:t>you</a:t>
            </a:r>
            <a:r>
              <a:rPr lang="cs-CZ" sz="4000" b="1" dirty="0" smtClean="0"/>
              <a:t>?</a:t>
            </a:r>
            <a:endParaRPr lang="cs-CZ" sz="4000" b="1" dirty="0"/>
          </a:p>
        </p:txBody>
      </p:sp>
      <p:sp>
        <p:nvSpPr>
          <p:cNvPr id="5" name="Obdélníkový popisek 4"/>
          <p:cNvSpPr/>
          <p:nvPr/>
        </p:nvSpPr>
        <p:spPr>
          <a:xfrm>
            <a:off x="2700549" y="3505004"/>
            <a:ext cx="3240360" cy="648072"/>
          </a:xfrm>
          <a:prstGeom prst="wedgeRectCallout">
            <a:avLst>
              <a:gd name="adj1" fmla="val 91237"/>
              <a:gd name="adj2" fmla="val 77617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/>
              <a:t>I‘m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eighteen</a:t>
            </a:r>
            <a:r>
              <a:rPr lang="cs-CZ" sz="4000" b="1" dirty="0" smtClean="0"/>
              <a:t>.</a:t>
            </a:r>
            <a:endParaRPr lang="cs-CZ" sz="4000" b="1" dirty="0"/>
          </a:p>
        </p:txBody>
      </p:sp>
      <p:sp>
        <p:nvSpPr>
          <p:cNvPr id="6" name="Obdélníkový popisek 5"/>
          <p:cNvSpPr/>
          <p:nvPr/>
        </p:nvSpPr>
        <p:spPr>
          <a:xfrm flipH="1">
            <a:off x="210520" y="4437112"/>
            <a:ext cx="5513608" cy="1086936"/>
          </a:xfrm>
          <a:prstGeom prst="wedgeRectCallout">
            <a:avLst>
              <a:gd name="adj1" fmla="val 48255"/>
              <a:gd name="adj2" fmla="val -17615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What‘s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your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favourite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colour</a:t>
            </a:r>
            <a:r>
              <a:rPr lang="cs-CZ" sz="3600" b="1" dirty="0" smtClean="0"/>
              <a:t>?</a:t>
            </a:r>
            <a:endParaRPr lang="cs-CZ" sz="3600" b="1" dirty="0"/>
          </a:p>
        </p:txBody>
      </p:sp>
      <p:sp>
        <p:nvSpPr>
          <p:cNvPr id="7" name="Obdélníkový popisek 6"/>
          <p:cNvSpPr/>
          <p:nvPr/>
        </p:nvSpPr>
        <p:spPr>
          <a:xfrm>
            <a:off x="3869922" y="5824878"/>
            <a:ext cx="3276364" cy="700465"/>
          </a:xfrm>
          <a:prstGeom prst="wedgeRectCallout">
            <a:avLst>
              <a:gd name="adj1" fmla="val 54402"/>
              <a:gd name="adj2" fmla="val -166163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Brown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836975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ový popisek 1"/>
          <p:cNvSpPr/>
          <p:nvPr/>
        </p:nvSpPr>
        <p:spPr>
          <a:xfrm>
            <a:off x="3196566" y="388612"/>
            <a:ext cx="4968552" cy="720080"/>
          </a:xfrm>
          <a:prstGeom prst="wedgeRectCallout">
            <a:avLst>
              <a:gd name="adj1" fmla="val -50279"/>
              <a:gd name="adj2" fmla="val 10059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/>
              <a:t>What‘s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your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name</a:t>
            </a:r>
            <a:r>
              <a:rPr lang="cs-CZ" sz="4000" b="1" dirty="0" smtClean="0"/>
              <a:t>?</a:t>
            </a:r>
            <a:endParaRPr lang="cs-CZ" sz="4000" b="1" dirty="0"/>
          </a:p>
        </p:txBody>
      </p:sp>
      <p:sp>
        <p:nvSpPr>
          <p:cNvPr id="3" name="Obdélníkový popisek 2"/>
          <p:cNvSpPr/>
          <p:nvPr/>
        </p:nvSpPr>
        <p:spPr>
          <a:xfrm>
            <a:off x="4285482" y="1463714"/>
            <a:ext cx="3310854" cy="597134"/>
          </a:xfrm>
          <a:prstGeom prst="wedgeRectCallout">
            <a:avLst>
              <a:gd name="adj1" fmla="val 57094"/>
              <a:gd name="adj2" fmla="val 278376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/>
              <a:t>I‘m</a:t>
            </a:r>
            <a:r>
              <a:rPr lang="cs-CZ" sz="4000" b="1" dirty="0" smtClean="0"/>
              <a:t> …..</a:t>
            </a:r>
            <a:endParaRPr lang="cs-CZ" sz="4000" b="1" dirty="0"/>
          </a:p>
        </p:txBody>
      </p:sp>
      <p:sp>
        <p:nvSpPr>
          <p:cNvPr id="4" name="Obdélníkový popisek 3"/>
          <p:cNvSpPr/>
          <p:nvPr/>
        </p:nvSpPr>
        <p:spPr>
          <a:xfrm>
            <a:off x="827584" y="2492896"/>
            <a:ext cx="4680520" cy="720080"/>
          </a:xfrm>
          <a:prstGeom prst="wedgeRectCallout">
            <a:avLst>
              <a:gd name="adj1" fmla="val -21950"/>
              <a:gd name="adj2" fmla="val -9109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/>
              <a:t>How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old</a:t>
            </a:r>
            <a:r>
              <a:rPr lang="cs-CZ" sz="4000" b="1" dirty="0" smtClean="0"/>
              <a:t> are </a:t>
            </a:r>
            <a:r>
              <a:rPr lang="cs-CZ" sz="4000" b="1" dirty="0" err="1" smtClean="0"/>
              <a:t>you</a:t>
            </a:r>
            <a:r>
              <a:rPr lang="cs-CZ" sz="4000" b="1" dirty="0" smtClean="0"/>
              <a:t>?</a:t>
            </a:r>
            <a:endParaRPr lang="cs-CZ" sz="4000" b="1" dirty="0"/>
          </a:p>
        </p:txBody>
      </p:sp>
      <p:sp>
        <p:nvSpPr>
          <p:cNvPr id="5" name="Obdélníkový popisek 4"/>
          <p:cNvSpPr/>
          <p:nvPr/>
        </p:nvSpPr>
        <p:spPr>
          <a:xfrm>
            <a:off x="2700549" y="3505004"/>
            <a:ext cx="3240360" cy="648072"/>
          </a:xfrm>
          <a:prstGeom prst="wedgeRectCallout">
            <a:avLst>
              <a:gd name="adj1" fmla="val 91237"/>
              <a:gd name="adj2" fmla="val 77617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/>
              <a:t>I‘m</a:t>
            </a:r>
            <a:r>
              <a:rPr lang="cs-CZ" sz="4000" b="1" dirty="0" smtClean="0"/>
              <a:t> …..</a:t>
            </a:r>
            <a:endParaRPr lang="cs-CZ" sz="4000" b="1" dirty="0"/>
          </a:p>
        </p:txBody>
      </p:sp>
      <p:sp>
        <p:nvSpPr>
          <p:cNvPr id="6" name="Obdélníkový popisek 5"/>
          <p:cNvSpPr/>
          <p:nvPr/>
        </p:nvSpPr>
        <p:spPr>
          <a:xfrm flipH="1">
            <a:off x="210520" y="4437112"/>
            <a:ext cx="5513608" cy="1086936"/>
          </a:xfrm>
          <a:prstGeom prst="wedgeRectCallout">
            <a:avLst>
              <a:gd name="adj1" fmla="val 48255"/>
              <a:gd name="adj2" fmla="val -17615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What‘s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your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favourite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colour</a:t>
            </a:r>
            <a:r>
              <a:rPr lang="cs-CZ" sz="3600" b="1" dirty="0" smtClean="0"/>
              <a:t>?</a:t>
            </a:r>
            <a:endParaRPr lang="cs-CZ" sz="3600" b="1" dirty="0"/>
          </a:p>
        </p:txBody>
      </p:sp>
      <p:sp>
        <p:nvSpPr>
          <p:cNvPr id="7" name="Obdélníkový popisek 6"/>
          <p:cNvSpPr/>
          <p:nvPr/>
        </p:nvSpPr>
        <p:spPr>
          <a:xfrm>
            <a:off x="3869922" y="5824878"/>
            <a:ext cx="3276364" cy="700465"/>
          </a:xfrm>
          <a:prstGeom prst="wedgeRectCallout">
            <a:avLst>
              <a:gd name="adj1" fmla="val 54402"/>
              <a:gd name="adj2" fmla="val -166163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…..</a:t>
            </a:r>
            <a:endParaRPr lang="cs-CZ" sz="4000" b="1" dirty="0"/>
          </a:p>
        </p:txBody>
      </p:sp>
      <p:pic>
        <p:nvPicPr>
          <p:cNvPr id="11267" name="Picture 3" descr="C:\Users\X\AppData\Local\Microsoft\Windows\Temporary Internet Files\Content.IE5\2TN04YLY\MP9004423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85" y="161041"/>
            <a:ext cx="2843808" cy="1895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C:\Users\X\AppData\Local\Microsoft\Windows\Temporary Internet Files\Content.IE5\ZAVS63D2\MC9000787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4661" y="3505004"/>
            <a:ext cx="1260914" cy="3058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5654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250"/>
          </a:xfrm>
        </p:spPr>
        <p:txBody>
          <a:bodyPr>
            <a:normAutofit fontScale="90000"/>
          </a:bodyPr>
          <a:lstStyle/>
          <a:p>
            <a:r>
              <a:rPr lang="cs-CZ" sz="3200" b="1" dirty="0" err="1" smtClean="0"/>
              <a:t>Write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the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words</a:t>
            </a:r>
            <a:r>
              <a:rPr lang="cs-CZ" sz="3200" b="1" dirty="0" smtClean="0"/>
              <a:t> in </a:t>
            </a:r>
            <a:r>
              <a:rPr lang="cs-CZ" sz="3200" b="1" dirty="0" err="1" smtClean="0"/>
              <a:t>the</a:t>
            </a:r>
            <a:r>
              <a:rPr lang="cs-CZ" sz="3200" b="1" dirty="0" smtClean="0"/>
              <a:t> table.</a:t>
            </a:r>
            <a:br>
              <a:rPr lang="cs-CZ" sz="3200" b="1" dirty="0" smtClean="0"/>
            </a:br>
            <a:r>
              <a:rPr lang="cs-CZ" dirty="0" err="1" smtClean="0"/>
              <a:t>Yellow</a:t>
            </a:r>
            <a:r>
              <a:rPr lang="cs-CZ" dirty="0" smtClean="0"/>
              <a:t>  </a:t>
            </a:r>
            <a:r>
              <a:rPr lang="cs-CZ" dirty="0" err="1" smtClean="0"/>
              <a:t>nineteen</a:t>
            </a:r>
            <a:r>
              <a:rPr lang="cs-CZ" dirty="0" smtClean="0"/>
              <a:t>  pink   </a:t>
            </a:r>
            <a:r>
              <a:rPr lang="cs-CZ" dirty="0" err="1" smtClean="0"/>
              <a:t>twenty</a:t>
            </a:r>
            <a:r>
              <a:rPr lang="cs-CZ" dirty="0" smtClean="0"/>
              <a:t>  </a:t>
            </a:r>
            <a:r>
              <a:rPr lang="cs-CZ" dirty="0" err="1" smtClean="0"/>
              <a:t>one</a:t>
            </a:r>
            <a:r>
              <a:rPr lang="cs-CZ" dirty="0" smtClean="0"/>
              <a:t>  </a:t>
            </a:r>
            <a:br>
              <a:rPr lang="cs-CZ" dirty="0" smtClean="0"/>
            </a:br>
            <a:r>
              <a:rPr lang="cs-CZ" dirty="0" err="1" smtClean="0"/>
              <a:t>black</a:t>
            </a:r>
            <a:r>
              <a:rPr lang="cs-CZ" dirty="0" smtClean="0"/>
              <a:t>  </a:t>
            </a:r>
            <a:r>
              <a:rPr lang="cs-CZ" dirty="0" err="1" smtClean="0"/>
              <a:t>eight</a:t>
            </a:r>
            <a:r>
              <a:rPr lang="cs-CZ" dirty="0" smtClean="0"/>
              <a:t>  </a:t>
            </a:r>
            <a:r>
              <a:rPr lang="cs-CZ" dirty="0" err="1" smtClean="0"/>
              <a:t>seven</a:t>
            </a:r>
            <a:r>
              <a:rPr lang="cs-CZ" dirty="0" smtClean="0"/>
              <a:t>  </a:t>
            </a:r>
            <a:r>
              <a:rPr lang="cs-CZ" dirty="0" err="1" smtClean="0"/>
              <a:t>fourteen</a:t>
            </a:r>
            <a:r>
              <a:rPr lang="cs-CZ" dirty="0" smtClean="0"/>
              <a:t>  green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2420888"/>
            <a:ext cx="4040188" cy="639762"/>
          </a:xfrm>
        </p:spPr>
        <p:txBody>
          <a:bodyPr>
            <a:noAutofit/>
          </a:bodyPr>
          <a:lstStyle/>
          <a:p>
            <a:r>
              <a:rPr lang="cs-CZ" sz="3600" dirty="0" err="1" smtClean="0"/>
              <a:t>Colours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356991"/>
            <a:ext cx="4040188" cy="276917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88024" y="2348880"/>
            <a:ext cx="4041775" cy="639762"/>
          </a:xfrm>
        </p:spPr>
        <p:txBody>
          <a:bodyPr>
            <a:noAutofit/>
          </a:bodyPr>
          <a:lstStyle/>
          <a:p>
            <a:r>
              <a:rPr lang="cs-CZ" sz="3600" dirty="0" err="1" smtClean="0"/>
              <a:t>Numbers</a:t>
            </a: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3356991"/>
            <a:ext cx="4041775" cy="2769171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9794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250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Řešení :</a:t>
            </a:r>
            <a:br>
              <a:rPr lang="cs-CZ" sz="3200" b="1" dirty="0" smtClean="0"/>
            </a:br>
            <a:r>
              <a:rPr lang="cs-CZ" dirty="0" err="1" smtClean="0"/>
              <a:t>Yellow</a:t>
            </a:r>
            <a:r>
              <a:rPr lang="cs-CZ" dirty="0" smtClean="0"/>
              <a:t>  </a:t>
            </a:r>
            <a:r>
              <a:rPr lang="cs-CZ" dirty="0" err="1" smtClean="0"/>
              <a:t>nineteen</a:t>
            </a:r>
            <a:r>
              <a:rPr lang="cs-CZ" dirty="0" smtClean="0"/>
              <a:t>  pink   </a:t>
            </a:r>
            <a:r>
              <a:rPr lang="cs-CZ" dirty="0" err="1" smtClean="0"/>
              <a:t>twenty</a:t>
            </a:r>
            <a:r>
              <a:rPr lang="cs-CZ" dirty="0" smtClean="0"/>
              <a:t>  </a:t>
            </a:r>
            <a:r>
              <a:rPr lang="cs-CZ" dirty="0" err="1" smtClean="0"/>
              <a:t>one</a:t>
            </a:r>
            <a:r>
              <a:rPr lang="cs-CZ" dirty="0" smtClean="0"/>
              <a:t>  </a:t>
            </a:r>
            <a:br>
              <a:rPr lang="cs-CZ" dirty="0" smtClean="0"/>
            </a:br>
            <a:r>
              <a:rPr lang="cs-CZ" dirty="0" err="1" smtClean="0"/>
              <a:t>black</a:t>
            </a:r>
            <a:r>
              <a:rPr lang="cs-CZ" dirty="0" smtClean="0"/>
              <a:t>  </a:t>
            </a:r>
            <a:r>
              <a:rPr lang="cs-CZ" dirty="0" err="1" smtClean="0"/>
              <a:t>eight</a:t>
            </a:r>
            <a:r>
              <a:rPr lang="cs-CZ" dirty="0" smtClean="0"/>
              <a:t>  </a:t>
            </a:r>
            <a:r>
              <a:rPr lang="cs-CZ" dirty="0" err="1" smtClean="0"/>
              <a:t>seven</a:t>
            </a:r>
            <a:r>
              <a:rPr lang="cs-CZ" dirty="0" smtClean="0"/>
              <a:t>  </a:t>
            </a:r>
            <a:r>
              <a:rPr lang="cs-CZ" dirty="0" err="1" smtClean="0"/>
              <a:t>fourteen</a:t>
            </a:r>
            <a:r>
              <a:rPr lang="cs-CZ" dirty="0" smtClean="0"/>
              <a:t>  green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2420888"/>
            <a:ext cx="4040188" cy="639762"/>
          </a:xfrm>
        </p:spPr>
        <p:txBody>
          <a:bodyPr>
            <a:noAutofit/>
          </a:bodyPr>
          <a:lstStyle/>
          <a:p>
            <a:r>
              <a:rPr lang="cs-CZ" sz="3600" dirty="0" err="1" smtClean="0"/>
              <a:t>Colours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356991"/>
            <a:ext cx="4040188" cy="2769171"/>
          </a:xfrm>
        </p:spPr>
        <p:txBody>
          <a:bodyPr>
            <a:normAutofit/>
          </a:bodyPr>
          <a:lstStyle/>
          <a:p>
            <a:r>
              <a:rPr lang="cs-CZ" sz="3200" dirty="0" err="1" smtClean="0"/>
              <a:t>Yellow</a:t>
            </a:r>
            <a:endParaRPr lang="cs-CZ" sz="3200" dirty="0" smtClean="0"/>
          </a:p>
          <a:p>
            <a:r>
              <a:rPr lang="cs-CZ" sz="3200" dirty="0" smtClean="0"/>
              <a:t>Pink</a:t>
            </a:r>
          </a:p>
          <a:p>
            <a:r>
              <a:rPr lang="cs-CZ" sz="3200" dirty="0" smtClean="0"/>
              <a:t>Black</a:t>
            </a:r>
          </a:p>
          <a:p>
            <a:r>
              <a:rPr lang="cs-CZ" sz="3200" dirty="0" smtClean="0"/>
              <a:t>Green</a:t>
            </a:r>
            <a:endParaRPr lang="cs-CZ" sz="32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88024" y="2348880"/>
            <a:ext cx="4041775" cy="639762"/>
          </a:xfrm>
        </p:spPr>
        <p:txBody>
          <a:bodyPr>
            <a:noAutofit/>
          </a:bodyPr>
          <a:lstStyle/>
          <a:p>
            <a:r>
              <a:rPr lang="cs-CZ" sz="3600" dirty="0" err="1" smtClean="0"/>
              <a:t>Numbers</a:t>
            </a: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3068960"/>
            <a:ext cx="4041775" cy="3600399"/>
          </a:xfrm>
        </p:spPr>
        <p:txBody>
          <a:bodyPr>
            <a:noAutofit/>
          </a:bodyPr>
          <a:lstStyle/>
          <a:p>
            <a:r>
              <a:rPr lang="cs-CZ" sz="3200" dirty="0" err="1" smtClean="0"/>
              <a:t>Nineteen</a:t>
            </a:r>
            <a:endParaRPr lang="cs-CZ" sz="3200" dirty="0" smtClean="0"/>
          </a:p>
          <a:p>
            <a:r>
              <a:rPr lang="cs-CZ" sz="3200" dirty="0" err="1" smtClean="0"/>
              <a:t>Twenty</a:t>
            </a:r>
            <a:endParaRPr lang="cs-CZ" sz="3200" dirty="0" smtClean="0"/>
          </a:p>
          <a:p>
            <a:r>
              <a:rPr lang="cs-CZ" sz="3200" dirty="0" err="1" smtClean="0"/>
              <a:t>One</a:t>
            </a:r>
            <a:endParaRPr lang="cs-CZ" sz="3200" dirty="0" smtClean="0"/>
          </a:p>
          <a:p>
            <a:r>
              <a:rPr lang="cs-CZ" sz="3200" dirty="0" err="1" smtClean="0"/>
              <a:t>Eight</a:t>
            </a:r>
            <a:endParaRPr lang="cs-CZ" sz="3200" dirty="0" smtClean="0"/>
          </a:p>
          <a:p>
            <a:r>
              <a:rPr lang="cs-CZ" sz="3200" dirty="0" err="1" smtClean="0"/>
              <a:t>Seven</a:t>
            </a:r>
            <a:endParaRPr lang="cs-CZ" sz="3200" dirty="0" smtClean="0"/>
          </a:p>
          <a:p>
            <a:r>
              <a:rPr lang="cs-CZ" sz="3200" dirty="0" err="1" smtClean="0"/>
              <a:t>Fourteen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860804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1.Ilustrace : www. </a:t>
            </a:r>
            <a:r>
              <a:rPr lang="cs-CZ" dirty="0" err="1"/>
              <a:t>office</a:t>
            </a:r>
            <a:r>
              <a:rPr lang="cs-CZ" dirty="0"/>
              <a:t>. microsoft.com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4095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768</TotalTime>
  <Words>269</Words>
  <Application>Microsoft Office PowerPoint</Application>
  <PresentationFormat>Předvádění na obrazovce (4:3)</PresentationFormat>
  <Paragraphs>74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Write the words in the table. Yellow  nineteen  pink   twenty  one   black  eight  seven  fourteen  green</vt:lpstr>
      <vt:lpstr>Řešení : Yellow  nineteen  pink   twenty  one   black  eight  seven  fourteen  green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X</cp:lastModifiedBy>
  <cp:revision>83</cp:revision>
  <dcterms:created xsi:type="dcterms:W3CDTF">2011-11-09T14:01:04Z</dcterms:created>
  <dcterms:modified xsi:type="dcterms:W3CDTF">2012-08-22T16:12:05Z</dcterms:modified>
</cp:coreProperties>
</file>