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341" r:id="rId5"/>
    <p:sldId id="342" r:id="rId6"/>
    <p:sldId id="343" r:id="rId7"/>
    <p:sldId id="344" r:id="rId8"/>
    <p:sldId id="345" r:id="rId9"/>
    <p:sldId id="346" r:id="rId10"/>
    <p:sldId id="347" r:id="rId11"/>
    <p:sldId id="34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VY_32_INOVACE_10_Feelings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Feelings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VY_32_INOVACE_10_Feelings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Feelings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41188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474458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novou slovní zásobou.</a:t>
                      </a:r>
                      <a:r>
                        <a:rPr lang="cs-CZ" baseline="0" dirty="0" smtClean="0"/>
                        <a:t> Vyučující si připraví  karty s  jednotlivými přídavnými jmény a obrázky osob.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91611"/>
            <a:ext cx="8506072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rgbClr val="0070C0"/>
                </a:solidFill>
              </a:rPr>
              <a:t>      </a:t>
            </a:r>
            <a:r>
              <a:rPr lang="cs-CZ" sz="9600" b="1" dirty="0" smtClean="0"/>
              <a:t>FEELINGS</a:t>
            </a:r>
            <a:endParaRPr lang="cs-CZ" sz="9600" b="1" dirty="0"/>
          </a:p>
        </p:txBody>
      </p:sp>
      <p:pic>
        <p:nvPicPr>
          <p:cNvPr id="1026" name="Picture 2" descr="C:\Users\X\AppData\Local\Microsoft\Windows\Temporary Internet Files\Content.IE5\ZAVS63D2\MC900078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92896"/>
            <a:ext cx="3312368" cy="404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X\AppData\Local\Microsoft\Windows\Temporary Internet Files\Content.IE5\ZAVS63D2\MP9004004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017" y="1844824"/>
            <a:ext cx="3224760" cy="483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115698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HAPPY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16617211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X\AppData\Local\Microsoft\Windows\Temporary Internet Files\Content.IE5\NSDEAAJC\MP9002899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542" y="1834628"/>
            <a:ext cx="2890624" cy="428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37113" y="263750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SAD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8674260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X\AppData\Local\Microsoft\Windows\Temporary Internet Files\Content.IE5\2TN04YLY\MP900426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73027"/>
            <a:ext cx="3151212" cy="472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7653" y="235902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HUNGRY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9689901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X\AppData\Local\Microsoft\Windows\Temporary Internet Files\Content.IE5\2TN04YLY\MP9004483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00808"/>
            <a:ext cx="3246107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131148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THIRSTY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471752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X\AppData\Local\Microsoft\Windows\Temporary Internet Files\Content.IE5\NSDEAAJC\MP9004331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6400800" cy="427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260648"/>
            <a:ext cx="4248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ANGRY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2088965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X\AppData\Local\Microsoft\Windows\Temporary Internet Files\Content.IE5\2TN04YLY\MP9004423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6656"/>
            <a:ext cx="3096344" cy="464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26059" y="260648"/>
            <a:ext cx="45216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SCARED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949131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113907"/>
              </p:ext>
            </p:extLst>
          </p:nvPr>
        </p:nvGraphicFramePr>
        <p:xfrm>
          <a:off x="1115616" y="1412778"/>
          <a:ext cx="6984775" cy="4480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97825"/>
                <a:gridCol w="997825"/>
                <a:gridCol w="997825"/>
                <a:gridCol w="997825"/>
                <a:gridCol w="997825"/>
                <a:gridCol w="997825"/>
                <a:gridCol w="997825"/>
              </a:tblGrid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x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332656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Find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words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5" name="Ovál 4"/>
          <p:cNvSpPr/>
          <p:nvPr/>
        </p:nvSpPr>
        <p:spPr>
          <a:xfrm>
            <a:off x="5112060" y="5301208"/>
            <a:ext cx="291632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3838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3113021"/>
              </p:ext>
            </p:extLst>
          </p:nvPr>
        </p:nvGraphicFramePr>
        <p:xfrm>
          <a:off x="1115616" y="1412778"/>
          <a:ext cx="6984775" cy="4480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97825"/>
                <a:gridCol w="997825"/>
                <a:gridCol w="997825"/>
                <a:gridCol w="997825"/>
                <a:gridCol w="997825"/>
                <a:gridCol w="997825"/>
                <a:gridCol w="997825"/>
              </a:tblGrid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j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x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q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332656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Řešení :</a:t>
            </a:r>
            <a:endParaRPr lang="cs-CZ" sz="4800" dirty="0"/>
          </a:p>
        </p:txBody>
      </p:sp>
      <p:sp>
        <p:nvSpPr>
          <p:cNvPr id="5" name="Ovál 4"/>
          <p:cNvSpPr/>
          <p:nvPr/>
        </p:nvSpPr>
        <p:spPr>
          <a:xfrm>
            <a:off x="5004048" y="5301208"/>
            <a:ext cx="291632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092280" y="1974317"/>
            <a:ext cx="720080" cy="38884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063784" y="1484784"/>
            <a:ext cx="652232" cy="30243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71600" y="2078170"/>
            <a:ext cx="792088" cy="32403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89450" y="2701415"/>
            <a:ext cx="5112568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3656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993</TotalTime>
  <Words>206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106</cp:revision>
  <dcterms:created xsi:type="dcterms:W3CDTF">2011-11-09T14:01:04Z</dcterms:created>
  <dcterms:modified xsi:type="dcterms:W3CDTF">2012-08-23T19:30:53Z</dcterms:modified>
</cp:coreProperties>
</file>