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353" r:id="rId5"/>
    <p:sldId id="354" r:id="rId6"/>
    <p:sldId id="355" r:id="rId7"/>
    <p:sldId id="356" r:id="rId8"/>
    <p:sldId id="357" r:id="rId9"/>
    <p:sldId id="358" r:id="rId10"/>
    <p:sldId id="359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FF99"/>
    <a:srgbClr val="7AAD73"/>
    <a:srgbClr val="C0E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VY_32_INOVACE_12_Family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Family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VY_32_INOVACE_12_Family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Family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98ED0-7798-4982-A606-080053E63DC3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D2818-ECE8-4A37-BB27-4697CFF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998964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1347035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Rozšířit </a:t>
                      </a:r>
                      <a:r>
                        <a:rPr lang="cs-CZ" baseline="0" dirty="0" smtClean="0"/>
                        <a:t> žákům slovní zásobu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se seznámí s novou slovní zásobou.</a:t>
                      </a:r>
                      <a:r>
                        <a:rPr lang="cs-CZ" baseline="0" dirty="0" smtClean="0"/>
                        <a:t> Žáci si přinesou fotografii své </a:t>
                      </a:r>
                      <a:r>
                        <a:rPr lang="cs-CZ" baseline="0" smtClean="0"/>
                        <a:t>rodiny.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288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9"/>
            <a:ext cx="8506072" cy="4796886"/>
          </a:xfrm>
          <a:noFill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b="1" dirty="0" smtClean="0">
                <a:solidFill>
                  <a:srgbClr val="0070C0"/>
                </a:solidFill>
              </a:rPr>
              <a:t>          </a:t>
            </a:r>
            <a:r>
              <a:rPr lang="cs-CZ" sz="9600" b="1" dirty="0" smtClean="0"/>
              <a:t>FAMILY</a:t>
            </a:r>
            <a:endParaRPr lang="cs-CZ" sz="9600" b="1" dirty="0"/>
          </a:p>
        </p:txBody>
      </p:sp>
      <p:pic>
        <p:nvPicPr>
          <p:cNvPr id="1026" name="Picture 2" descr="C:\Users\X\AppData\Local\Microsoft\Windows\Temporary Internet Files\Content.IE5\2TN04YLY\MP9003093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5724635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575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X\AppData\Local\Microsoft\Windows\Temporary Internet Files\Content.IE5\MEEDQO79\MP9004026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28800"/>
            <a:ext cx="4646290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404664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MOTHER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84168" y="413000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FATHER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5661248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DAUGHTER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17100" y="5655792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SON</a:t>
            </a:r>
            <a:endParaRPr lang="cs-CZ" sz="4000" b="1" dirty="0"/>
          </a:p>
        </p:txBody>
      </p:sp>
      <p:cxnSp>
        <p:nvCxnSpPr>
          <p:cNvPr id="7" name="Přímá spojnice 6"/>
          <p:cNvCxnSpPr>
            <a:stCxn id="2" idx="2"/>
          </p:cNvCxnSpPr>
          <p:nvPr/>
        </p:nvCxnSpPr>
        <p:spPr>
          <a:xfrm>
            <a:off x="1511660" y="1112550"/>
            <a:ext cx="2340260" cy="123633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5292080" y="1112550"/>
            <a:ext cx="1621954" cy="109231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endCxn id="5" idx="0"/>
          </p:cNvCxnSpPr>
          <p:nvPr/>
        </p:nvCxnSpPr>
        <p:spPr>
          <a:xfrm>
            <a:off x="6228184" y="4077072"/>
            <a:ext cx="1264980" cy="157872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971600" y="4077072"/>
            <a:ext cx="1944216" cy="180020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7449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X\AppData\Local\Microsoft\Windows\Temporary Internet Files\Content.IE5\ZAVS63D2\MP9004484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00808"/>
            <a:ext cx="5868144" cy="3912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80112" y="461598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GRANDMA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6372" y="443608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GRANDAD</a:t>
            </a:r>
            <a:endParaRPr lang="cs-CZ" sz="4000" b="1" dirty="0"/>
          </a:p>
        </p:txBody>
      </p:sp>
      <p:cxnSp>
        <p:nvCxnSpPr>
          <p:cNvPr id="5" name="Přímá spojnice 4"/>
          <p:cNvCxnSpPr>
            <a:stCxn id="3" idx="2"/>
          </p:cNvCxnSpPr>
          <p:nvPr/>
        </p:nvCxnSpPr>
        <p:spPr>
          <a:xfrm>
            <a:off x="1898520" y="1151494"/>
            <a:ext cx="1737376" cy="213349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7092280" y="1151494"/>
            <a:ext cx="720080" cy="2505362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8698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X\AppData\Local\Microsoft\Windows\Temporary Internet Files\Content.IE5\NSDEAAJC\MP9004001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988840"/>
            <a:ext cx="6048375" cy="403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202504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BROTHER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689759" y="338753"/>
            <a:ext cx="20879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SISTER</a:t>
            </a:r>
            <a:endParaRPr lang="cs-CZ" sz="4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490166" y="880732"/>
            <a:ext cx="864096" cy="1518265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6689759" y="1046639"/>
            <a:ext cx="762561" cy="1734289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4674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Open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exercises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, </a:t>
            </a:r>
            <a:r>
              <a:rPr lang="cs-CZ" dirty="0" err="1" smtClean="0"/>
              <a:t>draw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and </a:t>
            </a:r>
            <a:r>
              <a:rPr lang="cs-CZ" dirty="0" err="1" smtClean="0"/>
              <a:t>describe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 descr="C:\Users\X\AppData\Local\Microsoft\Windows\Temporary Internet Files\Content.IE5\T4Z486A4\MC90001477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764662"/>
            <a:ext cx="2880320" cy="4937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8546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1) </a:t>
            </a:r>
            <a:r>
              <a:rPr lang="cs-CZ" sz="4000" dirty="0" err="1" smtClean="0"/>
              <a:t>add</a:t>
            </a:r>
            <a:endParaRPr lang="cs-CZ" sz="4000" dirty="0" smtClean="0"/>
          </a:p>
          <a:p>
            <a:r>
              <a:rPr lang="cs-CZ" sz="4000" dirty="0" smtClean="0"/>
              <a:t>2) </a:t>
            </a:r>
            <a:r>
              <a:rPr lang="cs-CZ" sz="4000" dirty="0" err="1" smtClean="0"/>
              <a:t>dardgan</a:t>
            </a:r>
            <a:endParaRPr lang="cs-CZ" sz="4000" dirty="0" smtClean="0"/>
          </a:p>
          <a:p>
            <a:r>
              <a:rPr lang="cs-CZ" sz="4000" dirty="0" smtClean="0"/>
              <a:t>3) </a:t>
            </a:r>
            <a:r>
              <a:rPr lang="cs-CZ" sz="4000" dirty="0" err="1" smtClean="0"/>
              <a:t>umm</a:t>
            </a:r>
            <a:endParaRPr lang="cs-CZ" sz="4000" dirty="0" smtClean="0"/>
          </a:p>
          <a:p>
            <a:r>
              <a:rPr lang="cs-CZ" sz="4000" dirty="0" smtClean="0"/>
              <a:t>4) </a:t>
            </a:r>
            <a:r>
              <a:rPr lang="cs-CZ" sz="4000" dirty="0" err="1" smtClean="0"/>
              <a:t>magnard</a:t>
            </a:r>
            <a:endParaRPr lang="cs-CZ" sz="4000" dirty="0" smtClean="0"/>
          </a:p>
          <a:p>
            <a:r>
              <a:rPr lang="cs-CZ" sz="4000" dirty="0" smtClean="0"/>
              <a:t>5) </a:t>
            </a:r>
            <a:r>
              <a:rPr lang="cs-CZ" sz="4000" dirty="0" err="1" smtClean="0"/>
              <a:t>rtobhre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X\AppData\Local\Microsoft\Windows\Temporary Internet Files\Content.IE5\3QGYDG7K\MP9004421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132856"/>
            <a:ext cx="4211960" cy="2807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3258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1) </a:t>
            </a:r>
            <a:r>
              <a:rPr lang="cs-CZ" sz="4000" dirty="0" err="1" smtClean="0"/>
              <a:t>add</a:t>
            </a:r>
            <a:endParaRPr lang="cs-CZ" sz="4000" dirty="0" smtClean="0"/>
          </a:p>
          <a:p>
            <a:r>
              <a:rPr lang="cs-CZ" sz="4000" dirty="0" smtClean="0"/>
              <a:t>2) </a:t>
            </a:r>
            <a:r>
              <a:rPr lang="cs-CZ" sz="4000" dirty="0" err="1" smtClean="0"/>
              <a:t>dardgan</a:t>
            </a:r>
            <a:endParaRPr lang="cs-CZ" sz="4000" dirty="0" smtClean="0"/>
          </a:p>
          <a:p>
            <a:r>
              <a:rPr lang="cs-CZ" sz="4000" dirty="0" smtClean="0"/>
              <a:t>3) </a:t>
            </a:r>
            <a:r>
              <a:rPr lang="cs-CZ" sz="4000" dirty="0" err="1" smtClean="0"/>
              <a:t>umm</a:t>
            </a:r>
            <a:endParaRPr lang="cs-CZ" sz="4000" dirty="0" smtClean="0"/>
          </a:p>
          <a:p>
            <a:r>
              <a:rPr lang="cs-CZ" sz="4000" dirty="0" smtClean="0"/>
              <a:t>4) </a:t>
            </a:r>
            <a:r>
              <a:rPr lang="cs-CZ" sz="4000" dirty="0" err="1" smtClean="0"/>
              <a:t>magnard</a:t>
            </a:r>
            <a:endParaRPr lang="cs-CZ" sz="4000" dirty="0" smtClean="0"/>
          </a:p>
          <a:p>
            <a:r>
              <a:rPr lang="cs-CZ" sz="4000" dirty="0" smtClean="0"/>
              <a:t>5) </a:t>
            </a:r>
            <a:r>
              <a:rPr lang="cs-CZ" sz="4000" dirty="0" err="1" smtClean="0"/>
              <a:t>rtobhre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i="1" dirty="0" err="1" smtClean="0"/>
              <a:t>Dad</a:t>
            </a:r>
            <a:endParaRPr lang="cs-CZ" sz="4000" i="1" dirty="0" smtClean="0"/>
          </a:p>
          <a:p>
            <a:r>
              <a:rPr lang="cs-CZ" sz="4000" i="1" dirty="0" err="1" smtClean="0"/>
              <a:t>Grandad</a:t>
            </a:r>
            <a:endParaRPr lang="cs-CZ" sz="4000" i="1" dirty="0" smtClean="0"/>
          </a:p>
          <a:p>
            <a:r>
              <a:rPr lang="cs-CZ" sz="4000" i="1" dirty="0" err="1" smtClean="0"/>
              <a:t>Mum</a:t>
            </a:r>
            <a:endParaRPr lang="cs-CZ" sz="4000" i="1" dirty="0" smtClean="0"/>
          </a:p>
          <a:p>
            <a:r>
              <a:rPr lang="cs-CZ" sz="4000" i="1" dirty="0" err="1" smtClean="0"/>
              <a:t>Grandma</a:t>
            </a:r>
            <a:endParaRPr lang="cs-CZ" sz="4000" i="1" dirty="0" smtClean="0"/>
          </a:p>
          <a:p>
            <a:r>
              <a:rPr lang="cs-CZ" sz="4000" i="1" dirty="0" smtClean="0"/>
              <a:t>Brother</a:t>
            </a:r>
          </a:p>
          <a:p>
            <a:pPr marL="0" indent="0">
              <a:buNone/>
            </a:pP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3017018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mum</a:t>
            </a:r>
            <a:r>
              <a:rPr lang="cs-CZ" dirty="0" smtClean="0"/>
              <a:t>. Her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…..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dad</a:t>
            </a:r>
            <a:r>
              <a:rPr lang="cs-CZ" dirty="0" smtClean="0"/>
              <a:t>. His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…..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grandma</a:t>
            </a:r>
            <a:r>
              <a:rPr lang="cs-CZ" dirty="0" smtClean="0"/>
              <a:t>. Her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…..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sister</a:t>
            </a:r>
            <a:r>
              <a:rPr lang="cs-CZ" dirty="0" smtClean="0"/>
              <a:t>. Her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…..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brother</a:t>
            </a:r>
            <a:r>
              <a:rPr lang="cs-CZ" dirty="0" smtClean="0"/>
              <a:t>. His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…..</a:t>
            </a:r>
            <a:endParaRPr lang="cs-CZ" dirty="0"/>
          </a:p>
        </p:txBody>
      </p:sp>
      <p:pic>
        <p:nvPicPr>
          <p:cNvPr id="1026" name="Picture 2" descr="C:\Users\X\AppData\Local\Microsoft\Windows\Temporary Internet Files\Content.IE5\QV02QLUU\MC90043439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941168"/>
            <a:ext cx="2520280" cy="1810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083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1060</TotalTime>
  <Words>207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Open your exercises book , draw your own family and describe the picture.</vt:lpstr>
      <vt:lpstr>Write the words.</vt:lpstr>
      <vt:lpstr>Řešení :</vt:lpstr>
      <vt:lpstr>My family.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Šmídová Jindřiška</cp:lastModifiedBy>
  <cp:revision>126</cp:revision>
  <dcterms:created xsi:type="dcterms:W3CDTF">2011-11-09T14:01:04Z</dcterms:created>
  <dcterms:modified xsi:type="dcterms:W3CDTF">2012-09-15T18:40:06Z</dcterms:modified>
</cp:coreProperties>
</file>