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366" r:id="rId4"/>
    <p:sldId id="367" r:id="rId5"/>
    <p:sldId id="368" r:id="rId6"/>
    <p:sldId id="370" r:id="rId7"/>
    <p:sldId id="371" r:id="rId8"/>
    <p:sldId id="372" r:id="rId9"/>
    <p:sldId id="373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FF6600"/>
    <a:srgbClr val="7AAD73"/>
    <a:srgbClr val="C0E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622" autoAdjust="0"/>
  </p:normalViewPr>
  <p:slideViewPr>
    <p:cSldViewPr>
      <p:cViewPr varScale="1">
        <p:scale>
          <a:sx n="74" d="100"/>
          <a:sy n="74" d="100"/>
        </p:scale>
        <p:origin x="-37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Mgr. Jindřiška Šmídová 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VY_32_INOVACE_14_Clothes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err="1" smtClean="0"/>
            <a:t>Clothes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Angličtina  3. 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Mgr. Jindřiška Šmídová 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VY_32_INOVACE_14_Clothes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Angličtina  3. 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err="1" smtClean="0"/>
            <a:t>Clothes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C98ED0-7798-4982-A606-080053E63DC3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1D2818-ECE8-4A37-BB27-4697CFFC31E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7469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25.8.2012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w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0885671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91347035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Sešit,</a:t>
                      </a:r>
                      <a:r>
                        <a:rPr lang="cs-CZ" baseline="0" dirty="0" smtClean="0"/>
                        <a:t> psací potřeby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Rozšířit </a:t>
                      </a:r>
                      <a:r>
                        <a:rPr lang="cs-CZ" baseline="0" dirty="0" smtClean="0"/>
                        <a:t> žákům slovní zásobu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 se seznámí s novou slovní zásobou.</a:t>
                      </a:r>
                      <a:r>
                        <a:rPr lang="cs-CZ" baseline="0" dirty="0" smtClean="0"/>
                        <a:t> Žáci si přinesou fotografii své </a:t>
                      </a:r>
                      <a:r>
                        <a:rPr lang="cs-CZ" baseline="0" smtClean="0"/>
                        <a:t>rodiny.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>
                <a:solidFill>
                  <a:schemeClr val="accent6">
                    <a:lumMod val="50000"/>
                  </a:schemeClr>
                </a:solidFill>
              </a:rPr>
              <a:t>CLOTHES</a:t>
            </a:r>
            <a:endParaRPr lang="cs-CZ" sz="9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6" name="Picture 2" descr="C:\Users\X\AppData\Local\Microsoft\Windows\Temporary Internet Files\Content.IE5\3QGYDG7K\MP900438607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726533"/>
            <a:ext cx="6400800" cy="427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6390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X\AppData\Local\Microsoft\Windows\Temporary Internet Files\Content.IE5\QV02QLUU\MC9003588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908720"/>
            <a:ext cx="1681142" cy="5382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X\AppData\Local\Microsoft\Windows\Temporary Internet Files\Content.IE5\9DFDHZ4A\MC90042401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6055" y="188640"/>
            <a:ext cx="1647825" cy="185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X\AppData\Local\Microsoft\Windows\Temporary Internet Files\Content.IE5\2DP4O1E4\MC90036017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0552" y="856266"/>
            <a:ext cx="3030821" cy="3567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838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5.26364E-6 C -0.02813 0.00138 -0.05886 -0.00024 -0.08681 0.00577 C -0.09271 0.00855 -0.10018 0.00947 -0.10573 0.01364 C -0.12483 0.02774 -0.13768 0.05249 -0.15504 0.0696 C -0.15955 0.07885 -0.16407 0.08255 -0.17101 0.0888 C -0.18039 0.09689 -0.18924 0.10869 -0.2 0.11401 C -0.20886 0.1184 -0.21806 0.12025 -0.22743 0.12164 C -0.25174 0.12048 -0.27344 0.11678 -0.29705 0.11401 C -0.31216 0.11031 -0.32743 0.11146 -0.34202 0.11771 C -0.34723 0.12464 -0.3533 0.13158 -0.35938 0.13713 C -0.36407 0.14638 -0.36997 0.15378 -0.37535 0.16211 C -0.38785 0.18154 -0.39653 0.19842 -0.4158 0.20651 C -0.4257 0.21553 -0.43872 0.21946 -0.4507 0.22201 C -0.46563 0.22131 -0.48073 0.22178 -0.49566 0.22016 C -0.5073 0.219 -0.5283 0.2042 -0.53768 0.19495 C -0.54497 0.18778 -0.55209 0.17599 -0.56077 0.17182 C -0.57066 0.16211 -0.58507 0.15633 -0.59705 0.15448 C -0.61927 0.14731 -0.64063 0.14315 -0.66372 0.14106 C -0.6691 0.14176 -0.67969 0.14291 -0.67969 0.14291 " pathEditMode="relative" ptsTypes="ffffffffffffffffffA">
                                      <p:cBhvr>
                                        <p:cTn id="6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5.71693E-6 C 0.00903 0.03306 0.01458 0.07701 0.02899 0.10614 C 0.03507 0.1184 0.04305 0.13043 0.05365 0.13505 C 0.06094 0.14477 0.06771 0.14199 0.07552 0.1487 C 0.08177 0.15402 0.08837 0.15818 0.09566 0.16026 C 0.10417 0.16558 0.12326 0.16789 0.12326 0.16789 C 0.15625 0.16674 0.17639 0.16512 0.2059 0.16211 C 0.21615 0.15772 0.22639 0.15633 0.23628 0.15055 C 0.23837 0.14939 0.2401 0.14777 0.24219 0.14662 C 0.24496 0.14523 0.25087 0.14292 0.25087 0.14292 C 0.26059 0.12973 0.25556 0.13274 0.26389 0.12927 C 0.26858 0.12141 0.27205 0.1154 0.2783 0.11008 C 0.28229 0.10291 0.28316 0.09736 0.28854 0.09273 C 0.29375 0.074 0.29774 0.05573 0.30139 0.03653 C 0.29965 0.02104 0.29705 0.00346 0.28854 -0.00787 C 0.28229 -0.03123 0.25937 -0.04672 0.24219 -0.05412 C 0.22604 -0.0532 0.21996 -0.05644 0.20885 -0.05019 C 0.20538 -0.04834 0.20191 -0.04672 0.19861 -0.04441 C 0.19566 -0.0421 0.18993 -0.03678 0.18993 -0.03678 C 0.18299 -0.0229 0.18576 -0.02961 0.18125 -0.01735 C 0.18264 0.01294 0.18246 0.0592 0.20434 0.07909 C 0.21128 0.09273 0.22639 0.09504 0.23767 0.09643 C 0.26406 0.10568 0.28715 0.09666 0.31163 0.0888 C 0.3224 0.07909 0.33611 0.07631 0.34774 0.06937 C 0.36354 0.05989 0.35434 0.06336 0.36528 0.05989 C 0.37309 0.0548 0.38264 0.04856 0.38993 0.04232 C 0.39167 0.04093 0.39271 0.03815 0.39427 0.03653 C 0.40399 0.02636 0.41493 0.0178 0.42465 0.00763 C 0.42621 0.00601 0.42726 0.00323 0.42899 0.00184 C 0.43125 -5.71693E-6 0.43403 -0.00047 0.43628 -0.00209 C 0.44462 -0.00833 0.45104 -0.01781 0.45955 -0.02313 C 0.46996 -0.03747 0.475 -0.0495 0.47986 -0.06754 C 0.47691 -0.08164 0.47465 -0.08997 0.46389 -0.0946 C 0.4526 -0.10477 0.44271 -0.09552 0.43194 -0.09089 C 0.43056 -0.08835 0.42917 -0.08558 0.4276 -0.08303 C 0.42621 -0.08095 0.42448 -0.07933 0.42326 -0.07725 C 0.42118 -0.07355 0.41753 -0.06569 0.41753 -0.06569 C 0.41701 -0.06245 0.41597 -0.05921 0.41597 -0.05597 C 0.41597 -0.0488 0.41684 -0.04163 0.41753 -0.0347 C 0.41979 -0.01388 0.43698 -0.00348 0.44792 0.00763 C 0.44896 0.01017 0.45 0.01271 0.45087 0.01549 C 0.45139 0.01734 0.45121 0.01988 0.45226 0.02127 C 0.4533 0.02266 0.45521 0.02243 0.4566 0.02312 C 0.45903 0.02428 0.46146 0.02543 0.46389 0.02705 C 0.46545 0.02798 0.46667 0.02983 0.46823 0.03075 C 0.46996 0.03191 0.47205 0.03214 0.47396 0.03283 C 0.47691 0.03399 0.48264 0.03653 0.48264 0.03653 C 0.49983 0.05226 0.53559 0.0474 0.55087 0.04833 C 0.56371 0.04948 0.57361 0.05064 0.58559 0.05596 C 0.58941 0.0592 0.59306 0.06082 0.59722 0.06359 " pathEditMode="relative" ptsTypes="fffffffffffffffffffffffffffffffffffffffffffffffffA">
                                      <p:cBhvr>
                                        <p:cTn id="10" dur="2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X\AppData\Local\Microsoft\Windows\Temporary Internet Files\Content.IE5\9DFDHZ4A\MC900411446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412776"/>
            <a:ext cx="3463041" cy="4896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X\AppData\Local\Microsoft\Windows\Temporary Internet Files\Content.IE5\3QGYDG7K\MC90001341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6089">
            <a:off x="9302317" y="139434"/>
            <a:ext cx="707487" cy="784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X\AppData\Local\Microsoft\Windows\Temporary Internet Files\Content.IE5\3QGYDG7K\MC90005702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0771" y="1675427"/>
            <a:ext cx="1804832" cy="4057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X\AppData\Local\Microsoft\Windows\Temporary Internet Files\Content.IE5\9DFDHZ4A\MP900385219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9481731" y="5733256"/>
            <a:ext cx="1372784" cy="98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678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86 -0.00578 C 0.00382 0.00417 0.00851 -0.00323 0.00018 0.00394 C -0.01423 0.01619 -0.00746 0.01342 -0.02448 0.01735 C -0.03854 0.02059 -0.05225 0.02475 -0.06649 0.02706 C -0.08212 0.03377 -0.09843 0.03354 -0.11441 0.03863 C -0.13663 0.03793 -0.15885 0.03793 -0.18107 0.03678 C -0.19375 0.03608 -0.20312 0.02614 -0.21441 0.02128 C -0.21753 0.01481 -0.22135 0.01203 -0.22448 0.00579 C -0.225 0.00394 -0.22604 0.00209 -0.22587 -4.56059E-6 C -0.22413 -0.02752 -0.21666 -0.02636 -0.19843 -0.0289 C -0.18732 -0.02821 -0.17621 -0.02844 -0.1651 -0.02705 C -0.14896 -0.02497 -0.14236 -0.00277 -0.13906 0.0155 C -0.13958 0.02776 -0.13889 0.04025 -0.14045 0.05227 C -0.1408 0.05551 -0.1434 0.05736 -0.14479 0.0599 C -0.15069 0.07077 -0.16076 0.07979 -0.17083 0.08303 C -0.18038 0.09066 -0.19062 0.09274 -0.20139 0.09667 C -0.22222 0.10431 -0.24357 0.10963 -0.2651 0.11402 C -0.28541 0.11263 -0.30573 0.11217 -0.32587 0.11009 C -0.34323 0.10824 -0.36059 0.09297 -0.37517 0.08118 C -0.37934 0.07309 -0.38472 0.07008 -0.39114 0.06568 C -0.39843 0.05135 -0.38802 0.07008 -0.40139 0.05412 C -0.41319 0.04001 -0.40087 0.0488 -0.41284 0.03284 C -0.4184 0.02544 -0.41597 0.02938 -0.42014 0.02128 C -0.4184 -0.00069 -0.42118 0.00879 -0.41284 -0.00763 C -0.40868 -0.01595 -0.39114 -0.01549 -0.39114 -0.01526 C -0.38298 -0.0141 -0.37465 -0.01387 -0.36649 -0.01156 C -0.36093 -0.00994 -0.35243 0.01041 -0.35052 0.01735 C -0.35156 0.02521 -0.35173 0.03308 -0.35347 0.04071 C -0.35538 0.04857 -0.36076 0.05019 -0.3651 0.05412 C -0.37291 0.06129 -0.37448 0.06522 -0.38385 0.06753 C -0.38819 0.06985 -0.39288 0.07054 -0.39705 0.07332 C -0.40104 0.07609 -0.40416 0.08118 -0.4085 0.08303 C -0.42309 0.08951 -0.42725 0.09413 -0.4434 0.09852 C -0.45937 0.10731 -0.47257 0.11217 -0.48975 0.11402 C -0.50989 0.12049 -0.52986 0.12211 -0.55052 0.12373 C -0.55955 0.12558 -0.56736 0.12674 -0.57517 0.13321 C -0.57708 0.14015 -0.57517 0.139 -0.57951 0.139 " pathEditMode="relative" rAng="0" ptsTypes="ffffffffffffffffffffffffffffffffffffA">
                                      <p:cBhvr>
                                        <p:cTn id="6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427" y="61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479 -0.00879 C -0.05035 -0.00647 -0.05295 -0.00138 -0.05781 0.00278 C -0.06545 0.00925 -0.0743 0.01295 -0.08246 0.01827 C -0.09375 0.02567 -0.10555 0.03307 -0.11719 0.03932 C -0.13003 0.04626 -0.14653 0.05042 -0.1592 0.05874 C -0.1684 0.06476 -0.17795 0.0717 -0.18819 0.07424 C -0.19913 0.07701 -0.21059 0.07771 -0.22153 0.08002 C -0.23941 0.07933 -0.25729 0.0791 -0.27517 0.07794 C -0.28976 0.07701 -0.30434 0.071 -0.31875 0.06846 C -0.32361 0.06522 -0.32812 0.06106 -0.33316 0.05874 C -0.33611 0.05736 -0.33906 0.05666 -0.34184 0.05481 C -0.35278 0.04741 -0.36059 0.03446 -0.36805 0.02197 C -0.37118 0.00879 -0.37396 0.00139 -0.37517 -0.01272 C -0.375 -0.01572 -0.37691 -0.03769 -0.37083 -0.04348 C -0.3658 -0.04833 -0.35799 -0.05134 -0.35208 -0.05319 C -0.34826 -0.05435 -0.34045 -0.05712 -0.34045 -0.05689 C -0.33802 -0.05666 -0.31944 -0.05342 -0.31441 -0.04949 C -0.28941 -0.0296 -0.32708 -0.0518 -0.30139 -0.03769 C -0.29705 -0.02174 -0.30347 -0.0407 -0.29549 -0.03006 C -0.29444 -0.02867 -0.29479 -0.02613 -0.2941 -0.02428 C -0.29288 -0.02151 -0.2908 -0.01942 -0.28976 -0.01665 C -0.28733 -0.0104 -0.28385 0.00278 -0.28385 0.00301 C -0.28437 0.01041 -0.28333 0.01874 -0.28542 0.0259 C -0.28993 0.0414 -0.29462 0.04209 -0.30278 0.04903 C -0.31858 0.06244 -0.33368 0.07008 -0.35208 0.07216 C -0.38559 0.08442 -0.35955 0.07563 -0.44479 0.07216 C -0.45312 0.07193 -0.46128 0.06776 -0.46944 0.06638 C -0.50035 0.06083 -0.53108 0.05158 -0.56215 0.04718 C -0.57639 0.04279 -0.55781 0.04811 -0.58385 0.04325 C -0.59913 0.04047 -0.61354 0.034 -0.62882 0.03169 C -0.6342 0.02937 -0.63767 0.02775 -0.6434 0.02775 " pathEditMode="relative" rAng="0" ptsTypes="ffffffffffffffffffffffffffffffA">
                                      <p:cBhvr>
                                        <p:cTn id="10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31" y="22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 -0.00763 C -0.08889 -0.00208 -0.06858 -0.00416 -0.14566 -0.00763 C -0.17431 -0.00879 -0.20156 -0.03492 -0.2283 -0.04626 C -0.23681 -0.05481 -0.24931 -0.06799 -0.2559 -0.0791 C -0.25799 -0.08765 -0.2632 -0.0932 -0.26736 -0.10037 C -0.27014 -0.11725 -0.27552 -0.13298 -0.26892 -0.15056 C -0.26667 -0.1568 -0.26528 -0.15773 -0.26024 -0.16027 C -0.25729 -0.16189 -0.25139 -0.16397 -0.25139 -0.16374 C -0.20625 -0.16212 -0.20538 -0.17623 -0.19063 -0.13691 C -0.18872 -0.12674 -0.18733 -0.11656 -0.18629 -0.10615 C -0.18802 -0.07632 -0.18438 -0.08303 -0.19931 -0.06938 C -0.20434 -0.05944 -0.19948 -0.06614 -0.20938 -0.06175 C -0.225 -0.05481 -0.24219 -0.05366 -0.25868 -0.05019 C -0.27361 -0.04024 -0.30347 -0.03816 -0.31962 -0.03654 C -0.34254 -0.02914 -0.36597 -0.02475 -0.38924 -0.0192 C -0.43212 -0.02082 -0.43299 -0.02035 -0.46163 -0.02498 C -0.47083 -0.02822 -0.47969 -0.02937 -0.48924 -0.03076 C -0.52135 -0.04232 -0.55434 -0.03354 -0.58767 -0.03284 C -0.5901 -0.03215 -0.59254 -0.03169 -0.59497 -0.03076 C -0.59792 -0.0296 -0.60365 -0.02706 -0.60365 -0.02683 C -0.61042 -0.01365 -0.60642 -0.01804 -0.61372 -0.01157 C -0.61476 -0.00972 -0.61528 -0.00717 -0.61667 -0.00578 C -0.61788 -0.0044 -0.61997 -0.00509 -0.62101 -0.0037 C -0.62205 -0.00231 -0.62778 0.00971 -0.62969 0.01364 C -0.63142 0.01734 -0.63264 0.02127 -0.63403 0.02521 C -0.63472 0.02706 -0.63559 0.03099 -0.63559 0.03122 " pathEditMode="relative" rAng="0" ptsTypes="fffffffffffffffffffffffffA">
                                      <p:cBhvr>
                                        <p:cTn id="14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288" y="-64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Find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words</a:t>
            </a:r>
            <a:r>
              <a:rPr lang="cs-CZ" dirty="0"/>
              <a:t>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1) </a:t>
            </a:r>
            <a:r>
              <a:rPr lang="cs-CZ" sz="4000" dirty="0" err="1"/>
              <a:t>ritsk</a:t>
            </a:r>
            <a:endParaRPr lang="cs-CZ" sz="4000" dirty="0"/>
          </a:p>
          <a:p>
            <a:r>
              <a:rPr lang="cs-CZ" sz="4000" dirty="0"/>
              <a:t>2) </a:t>
            </a:r>
            <a:r>
              <a:rPr lang="cs-CZ" sz="4000" dirty="0" err="1"/>
              <a:t>hirst</a:t>
            </a:r>
            <a:endParaRPr lang="cs-CZ" sz="4000" dirty="0"/>
          </a:p>
          <a:p>
            <a:r>
              <a:rPr lang="cs-CZ" sz="4000" dirty="0"/>
              <a:t>3) </a:t>
            </a:r>
            <a:r>
              <a:rPr lang="cs-CZ" sz="4000" dirty="0" err="1"/>
              <a:t>oshes</a:t>
            </a:r>
            <a:endParaRPr lang="cs-CZ" sz="4000" dirty="0"/>
          </a:p>
          <a:p>
            <a:r>
              <a:rPr lang="cs-CZ" sz="4000" dirty="0"/>
              <a:t>4) tah</a:t>
            </a:r>
          </a:p>
          <a:p>
            <a:r>
              <a:rPr lang="cs-CZ" sz="4000" dirty="0"/>
              <a:t>5) </a:t>
            </a:r>
            <a:r>
              <a:rPr lang="cs-CZ" sz="4000" dirty="0" err="1"/>
              <a:t>taco</a:t>
            </a:r>
            <a:endParaRPr lang="cs-CZ" sz="4000" dirty="0"/>
          </a:p>
          <a:p>
            <a:endParaRPr lang="cs-CZ" sz="4000" dirty="0"/>
          </a:p>
        </p:txBody>
      </p:sp>
      <p:pic>
        <p:nvPicPr>
          <p:cNvPr id="2050" name="Picture 2" descr="C:\Users\X\AppData\Local\Microsoft\Windows\Temporary Internet Files\Content.IE5\3QGYDG7K\MC900332928[1].wmf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700808"/>
            <a:ext cx="4088512" cy="3982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256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1) </a:t>
            </a:r>
            <a:r>
              <a:rPr lang="cs-CZ" sz="4000" dirty="0" err="1"/>
              <a:t>ritsk</a:t>
            </a:r>
            <a:endParaRPr lang="cs-CZ" sz="4000" dirty="0"/>
          </a:p>
          <a:p>
            <a:r>
              <a:rPr lang="cs-CZ" sz="4000" dirty="0"/>
              <a:t>2) </a:t>
            </a:r>
            <a:r>
              <a:rPr lang="cs-CZ" sz="4000" dirty="0" err="1"/>
              <a:t>hirst</a:t>
            </a:r>
            <a:endParaRPr lang="cs-CZ" sz="4000" dirty="0"/>
          </a:p>
          <a:p>
            <a:r>
              <a:rPr lang="cs-CZ" sz="4000" dirty="0"/>
              <a:t>3) </a:t>
            </a:r>
            <a:r>
              <a:rPr lang="cs-CZ" sz="4000" dirty="0" err="1"/>
              <a:t>oshes</a:t>
            </a:r>
            <a:endParaRPr lang="cs-CZ" sz="4000" dirty="0"/>
          </a:p>
          <a:p>
            <a:r>
              <a:rPr lang="cs-CZ" sz="4000" dirty="0"/>
              <a:t>4) tah</a:t>
            </a:r>
          </a:p>
          <a:p>
            <a:r>
              <a:rPr lang="cs-CZ" sz="4000" dirty="0"/>
              <a:t>5) </a:t>
            </a:r>
            <a:r>
              <a:rPr lang="cs-CZ" sz="4000" dirty="0" err="1"/>
              <a:t>taco</a:t>
            </a:r>
            <a:endParaRPr lang="cs-CZ" sz="4000" dirty="0"/>
          </a:p>
          <a:p>
            <a:endParaRPr lang="cs-CZ" sz="4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1) </a:t>
            </a:r>
            <a:r>
              <a:rPr lang="cs-CZ" sz="4000" dirty="0" err="1" smtClean="0"/>
              <a:t>skirt</a:t>
            </a:r>
            <a:endParaRPr lang="cs-CZ" sz="4000" dirty="0" smtClean="0"/>
          </a:p>
          <a:p>
            <a:r>
              <a:rPr lang="cs-CZ" sz="4000" dirty="0" smtClean="0"/>
              <a:t>2) </a:t>
            </a:r>
            <a:r>
              <a:rPr lang="cs-CZ" sz="4000" dirty="0" err="1" smtClean="0"/>
              <a:t>shirt</a:t>
            </a:r>
            <a:endParaRPr lang="cs-CZ" sz="4000" dirty="0" smtClean="0"/>
          </a:p>
          <a:p>
            <a:r>
              <a:rPr lang="cs-CZ" sz="4000" dirty="0" smtClean="0"/>
              <a:t>3) </a:t>
            </a:r>
            <a:r>
              <a:rPr lang="cs-CZ" sz="4000" dirty="0" err="1" smtClean="0"/>
              <a:t>shoes</a:t>
            </a:r>
            <a:endParaRPr lang="cs-CZ" sz="4000" dirty="0" smtClean="0"/>
          </a:p>
          <a:p>
            <a:r>
              <a:rPr lang="cs-CZ" sz="4000" dirty="0" smtClean="0"/>
              <a:t>4) </a:t>
            </a:r>
            <a:r>
              <a:rPr lang="cs-CZ" sz="4000" dirty="0" err="1" smtClean="0"/>
              <a:t>hat</a:t>
            </a:r>
            <a:endParaRPr lang="cs-CZ" sz="4000" dirty="0" smtClean="0"/>
          </a:p>
          <a:p>
            <a:r>
              <a:rPr lang="cs-CZ" sz="4000" dirty="0" smtClean="0"/>
              <a:t>5) </a:t>
            </a:r>
            <a:r>
              <a:rPr lang="cs-CZ" sz="4000" dirty="0" err="1" smtClean="0"/>
              <a:t>coat</a:t>
            </a:r>
            <a:endParaRPr lang="cs-CZ" sz="4000" dirty="0"/>
          </a:p>
        </p:txBody>
      </p:sp>
      <p:pic>
        <p:nvPicPr>
          <p:cNvPr id="3074" name="Picture 2" descr="C:\Users\X\AppData\Local\Microsoft\Windows\Temporary Internet Files\Content.IE5\3QGYDG7K\MC9001499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869160"/>
            <a:ext cx="1966871" cy="1713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160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Describe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picture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098" name="Picture 2" descr="C:\Users\X\AppData\Local\Microsoft\Windows\Temporary Internet Files\Content.IE5\2DP4O1E4\MP90044220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916832"/>
            <a:ext cx="5004048" cy="333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606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Describe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picture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4098" name="Picture 2" descr="C:\Users\X\AppData\Local\Microsoft\Windows\Temporary Internet Files\Content.IE5\2DP4O1E4\MP900442209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916832"/>
            <a:ext cx="5004048" cy="3336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95536" y="1124744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JACKET</a:t>
            </a:r>
            <a:endParaRPr lang="cs-CZ" sz="36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9512" y="6021288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SKIRT</a:t>
            </a:r>
            <a:endParaRPr lang="cs-CZ" sz="3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-162272" y="4942038"/>
            <a:ext cx="2267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HANDBAG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7272300" y="1447909"/>
            <a:ext cx="1044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HAT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804248" y="5805264"/>
            <a:ext cx="12961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COAT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555776" y="6128429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BLOUSE</a:t>
            </a:r>
            <a:endParaRPr lang="cs-CZ" sz="3600" b="1" dirty="0"/>
          </a:p>
        </p:txBody>
      </p:sp>
      <p:cxnSp>
        <p:nvCxnSpPr>
          <p:cNvPr id="11" name="Přímá spojnice 10"/>
          <p:cNvCxnSpPr/>
          <p:nvPr/>
        </p:nvCxnSpPr>
        <p:spPr>
          <a:xfrm>
            <a:off x="1619672" y="1771074"/>
            <a:ext cx="1296144" cy="151391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V="1">
            <a:off x="1475656" y="5085184"/>
            <a:ext cx="1584176" cy="136641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H="1">
            <a:off x="5508104" y="1916832"/>
            <a:ext cx="2088232" cy="288032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>
            <a:endCxn id="8" idx="0"/>
          </p:cNvCxnSpPr>
          <p:nvPr/>
        </p:nvCxnSpPr>
        <p:spPr>
          <a:xfrm>
            <a:off x="5652120" y="4725144"/>
            <a:ext cx="1800200" cy="1080120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3455876" y="3464133"/>
            <a:ext cx="252028" cy="266429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>
            <a:stCxn id="5" idx="0"/>
          </p:cNvCxnSpPr>
          <p:nvPr/>
        </p:nvCxnSpPr>
        <p:spPr>
          <a:xfrm flipV="1">
            <a:off x="971600" y="4077072"/>
            <a:ext cx="1800200" cy="864966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9573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1.Ilustrace : www. </a:t>
            </a:r>
            <a:r>
              <a:rPr lang="cs-CZ" dirty="0" err="1"/>
              <a:t>office</a:t>
            </a:r>
            <a:r>
              <a:rPr lang="cs-CZ" dirty="0"/>
              <a:t>. microsoft.com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4095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1151</TotalTime>
  <Words>155</Words>
  <Application>Microsoft Office PowerPoint</Application>
  <PresentationFormat>Předvádění na obrazovce (4:3)</PresentationFormat>
  <Paragraphs>45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Anotace</vt:lpstr>
      <vt:lpstr>CLOTHES</vt:lpstr>
      <vt:lpstr>Prezentace aplikace PowerPoint</vt:lpstr>
      <vt:lpstr>Prezentace aplikace PowerPoint</vt:lpstr>
      <vt:lpstr>Find the words.</vt:lpstr>
      <vt:lpstr>Řešení :</vt:lpstr>
      <vt:lpstr>Describe the picture.</vt:lpstr>
      <vt:lpstr>Describe the picture.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X</cp:lastModifiedBy>
  <cp:revision>144</cp:revision>
  <dcterms:created xsi:type="dcterms:W3CDTF">2011-11-09T14:01:04Z</dcterms:created>
  <dcterms:modified xsi:type="dcterms:W3CDTF">2012-08-25T17:54:57Z</dcterms:modified>
</cp:coreProperties>
</file>