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366" r:id="rId4"/>
    <p:sldId id="367" r:id="rId5"/>
    <p:sldId id="369" r:id="rId6"/>
    <p:sldId id="368" r:id="rId7"/>
    <p:sldId id="370" r:id="rId8"/>
    <p:sldId id="371" r:id="rId9"/>
    <p:sldId id="376" r:id="rId10"/>
    <p:sldId id="377" r:id="rId11"/>
    <p:sldId id="378" r:id="rId12"/>
    <p:sldId id="384" r:id="rId13"/>
    <p:sldId id="379" r:id="rId14"/>
    <p:sldId id="380" r:id="rId15"/>
    <p:sldId id="381" r:id="rId16"/>
    <p:sldId id="382" r:id="rId17"/>
    <p:sldId id="372" r:id="rId18"/>
    <p:sldId id="385" r:id="rId19"/>
    <p:sldId id="386" r:id="rId20"/>
    <p:sldId id="26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6600"/>
    <a:srgbClr val="7AAD73"/>
    <a:srgbClr val="C0E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56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2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VY_32_INOVACE_16_Alphabet </a:t>
          </a:r>
          <a:r>
            <a:rPr lang="cs-CZ" dirty="0" smtClean="0"/>
            <a:t>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</a:t>
          </a:r>
          <a:r>
            <a:rPr lang="cs-CZ" dirty="0" err="1" smtClean="0"/>
            <a:t>Alphabet</a:t>
          </a:r>
          <a:r>
            <a:rPr lang="cs-CZ" dirty="0" smtClean="0"/>
            <a:t> 1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 3.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VY_32_INOVACE_16_Alphabet </a:t>
          </a:r>
          <a:r>
            <a:rPr lang="cs-CZ" sz="1400" kern="1200" dirty="0" smtClean="0"/>
            <a:t>1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 3.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</a:t>
          </a:r>
          <a:r>
            <a:rPr lang="cs-CZ" sz="1400" kern="1200" dirty="0" err="1" smtClean="0"/>
            <a:t>Alphabet</a:t>
          </a:r>
          <a:r>
            <a:rPr lang="cs-CZ" sz="1400" kern="1200" dirty="0" smtClean="0"/>
            <a:t> 1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C98ED0-7798-4982-A606-080053E63DC3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D2818-ECE8-4A37-BB27-4697CFF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46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1D2818-ECE8-4A37-BB27-4697CFFC31E3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3014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wav"/><Relationship Id="rId1" Type="http://schemas.microsoft.com/office/2007/relationships/media" Target="../media/media5.wav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wav"/><Relationship Id="rId1" Type="http://schemas.microsoft.com/office/2007/relationships/media" Target="../media/media6.wav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media10.wav"/><Relationship Id="rId3" Type="http://schemas.microsoft.com/office/2007/relationships/media" Target="../media/media8.wav"/><Relationship Id="rId7" Type="http://schemas.microsoft.com/office/2007/relationships/media" Target="../media/media10.wav"/><Relationship Id="rId2" Type="http://schemas.openxmlformats.org/officeDocument/2006/relationships/audio" Target="../media/media7.wav"/><Relationship Id="rId1" Type="http://schemas.microsoft.com/office/2007/relationships/media" Target="../media/media7.wav"/><Relationship Id="rId6" Type="http://schemas.openxmlformats.org/officeDocument/2006/relationships/audio" Target="../media/media9.wav"/><Relationship Id="rId11" Type="http://schemas.openxmlformats.org/officeDocument/2006/relationships/image" Target="../media/image14.png"/><Relationship Id="rId5" Type="http://schemas.microsoft.com/office/2007/relationships/media" Target="../media/media9.wav"/><Relationship Id="rId10" Type="http://schemas.openxmlformats.org/officeDocument/2006/relationships/image" Target="../media/image7.png"/><Relationship Id="rId4" Type="http://schemas.openxmlformats.org/officeDocument/2006/relationships/audio" Target="../media/media8.wav"/><Relationship Id="rId9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audio" Target="../media/media10.wav"/><Relationship Id="rId3" Type="http://schemas.microsoft.com/office/2007/relationships/media" Target="../media/media8.wav"/><Relationship Id="rId7" Type="http://schemas.microsoft.com/office/2007/relationships/media" Target="../media/media10.wav"/><Relationship Id="rId12" Type="http://schemas.openxmlformats.org/officeDocument/2006/relationships/image" Target="../media/image15.wmf"/><Relationship Id="rId2" Type="http://schemas.openxmlformats.org/officeDocument/2006/relationships/audio" Target="../media/media7.wav"/><Relationship Id="rId1" Type="http://schemas.microsoft.com/office/2007/relationships/media" Target="../media/media7.wav"/><Relationship Id="rId6" Type="http://schemas.openxmlformats.org/officeDocument/2006/relationships/audio" Target="../media/media9.wav"/><Relationship Id="rId11" Type="http://schemas.openxmlformats.org/officeDocument/2006/relationships/image" Target="../media/image14.png"/><Relationship Id="rId5" Type="http://schemas.microsoft.com/office/2007/relationships/media" Target="../media/media9.wav"/><Relationship Id="rId10" Type="http://schemas.openxmlformats.org/officeDocument/2006/relationships/image" Target="../media/image7.png"/><Relationship Id="rId4" Type="http://schemas.openxmlformats.org/officeDocument/2006/relationships/audio" Target="../media/media8.wav"/><Relationship Id="rId9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media13.wav"/><Relationship Id="rId13" Type="http://schemas.openxmlformats.org/officeDocument/2006/relationships/slideLayout" Target="../slideLayouts/slideLayout2.xml"/><Relationship Id="rId3" Type="http://schemas.microsoft.com/office/2007/relationships/media" Target="../media/media8.wav"/><Relationship Id="rId7" Type="http://schemas.microsoft.com/office/2007/relationships/media" Target="../media/media13.wav"/><Relationship Id="rId12" Type="http://schemas.openxmlformats.org/officeDocument/2006/relationships/audio" Target="../media/media15.wav"/><Relationship Id="rId2" Type="http://schemas.openxmlformats.org/officeDocument/2006/relationships/audio" Target="../media/media11.wav"/><Relationship Id="rId1" Type="http://schemas.microsoft.com/office/2007/relationships/media" Target="../media/media11.wav"/><Relationship Id="rId6" Type="http://schemas.openxmlformats.org/officeDocument/2006/relationships/audio" Target="../media/media12.wav"/><Relationship Id="rId11" Type="http://schemas.microsoft.com/office/2007/relationships/media" Target="../media/media15.wav"/><Relationship Id="rId5" Type="http://schemas.microsoft.com/office/2007/relationships/media" Target="../media/media12.wav"/><Relationship Id="rId10" Type="http://schemas.openxmlformats.org/officeDocument/2006/relationships/audio" Target="../media/media14.wav"/><Relationship Id="rId4" Type="http://schemas.openxmlformats.org/officeDocument/2006/relationships/audio" Target="../media/media8.wav"/><Relationship Id="rId9" Type="http://schemas.microsoft.com/office/2007/relationships/media" Target="../media/media14.wav"/><Relationship Id="rId1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media13.wav"/><Relationship Id="rId13" Type="http://schemas.openxmlformats.org/officeDocument/2006/relationships/slideLayout" Target="../slideLayouts/slideLayout2.xml"/><Relationship Id="rId3" Type="http://schemas.microsoft.com/office/2007/relationships/media" Target="../media/media8.wav"/><Relationship Id="rId7" Type="http://schemas.microsoft.com/office/2007/relationships/media" Target="../media/media13.wav"/><Relationship Id="rId12" Type="http://schemas.openxmlformats.org/officeDocument/2006/relationships/audio" Target="../media/media15.wav"/><Relationship Id="rId2" Type="http://schemas.openxmlformats.org/officeDocument/2006/relationships/audio" Target="../media/media11.wav"/><Relationship Id="rId1" Type="http://schemas.microsoft.com/office/2007/relationships/media" Target="../media/media11.wav"/><Relationship Id="rId6" Type="http://schemas.openxmlformats.org/officeDocument/2006/relationships/audio" Target="../media/media12.wav"/><Relationship Id="rId11" Type="http://schemas.microsoft.com/office/2007/relationships/media" Target="../media/media15.wav"/><Relationship Id="rId5" Type="http://schemas.microsoft.com/office/2007/relationships/media" Target="../media/media12.wav"/><Relationship Id="rId15" Type="http://schemas.openxmlformats.org/officeDocument/2006/relationships/image" Target="../media/image16.wmf"/><Relationship Id="rId10" Type="http://schemas.openxmlformats.org/officeDocument/2006/relationships/audio" Target="../media/media14.wav"/><Relationship Id="rId4" Type="http://schemas.openxmlformats.org/officeDocument/2006/relationships/audio" Target="../media/media8.wav"/><Relationship Id="rId9" Type="http://schemas.microsoft.com/office/2007/relationships/media" Target="../media/media14.wav"/><Relationship Id="rId1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wav"/><Relationship Id="rId1" Type="http://schemas.microsoft.com/office/2007/relationships/media" Target="../media/media16.wav"/><Relationship Id="rId5" Type="http://schemas.openxmlformats.org/officeDocument/2006/relationships/image" Target="../media/image14.png"/><Relationship Id="rId4" Type="http://schemas.openxmlformats.org/officeDocument/2006/relationships/image" Target="../media/image1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7.wav"/><Relationship Id="rId1" Type="http://schemas.microsoft.com/office/2007/relationships/media" Target="../media/media17.wav"/><Relationship Id="rId6" Type="http://schemas.openxmlformats.org/officeDocument/2006/relationships/image" Target="../media/image14.png"/><Relationship Id="rId5" Type="http://schemas.openxmlformats.org/officeDocument/2006/relationships/image" Target="../media/image18.wmf"/><Relationship Id="rId4" Type="http://schemas.openxmlformats.org/officeDocument/2006/relationships/notesSlide" Target="../notesSlides/notesSlide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7221454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8576519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</a:t>
                      </a:r>
                      <a:r>
                        <a:rPr lang="cs-CZ" baseline="0" dirty="0" smtClean="0"/>
                        <a:t>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</a:t>
                      </a:r>
                      <a:r>
                        <a:rPr lang="cs-CZ" baseline="0" dirty="0" smtClean="0"/>
                        <a:t> anglické abecedy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si procvičí anglickou abecedu, vyzkouší si přepis jednotlivých písmen.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8229600" cy="2088232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002060"/>
                </a:solidFill>
              </a:rPr>
              <a:t>ENGLISH ALPHABET</a:t>
            </a:r>
            <a:endParaRPr lang="cs-CZ" sz="7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132856"/>
            <a:ext cx="8229600" cy="4525963"/>
          </a:xfrm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smidova.jindriska\AppData\Local\Microsoft\Windows\Temporary Internet Files\Content.IE5\PU8ELI9G\MC90028117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526090"/>
            <a:ext cx="6954082" cy="3807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639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1029" y="116632"/>
            <a:ext cx="8229600" cy="288032"/>
          </a:xfrm>
        </p:spPr>
        <p:txBody>
          <a:bodyPr>
            <a:noAutofit/>
          </a:bodyPr>
          <a:lstStyle/>
          <a:p>
            <a:endParaRPr lang="cs-CZ" sz="7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534075"/>
          </a:xfrm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sz="4800" b="1" dirty="0" smtClean="0"/>
              <a:t>V angličtině se slova obvykle čtou jinak než píší, proto je nutné někdy slovo přečíst po písmenkách. Důležité to je zejména u jmen, adres, apod.</a:t>
            </a:r>
            <a:endParaRPr lang="cs-CZ" sz="4800" b="1" dirty="0"/>
          </a:p>
        </p:txBody>
      </p:sp>
      <p:pic>
        <p:nvPicPr>
          <p:cNvPr id="4" name="Picture 2" descr="C:\Users\smidova.jindriska\AppData\Local\Microsoft\Windows\Temporary Internet Files\Content.IE5\0U6UHSF6\MP9004394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1626" y="4509120"/>
            <a:ext cx="1936260" cy="208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4878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midova.jindriska\AppData\Local\Microsoft\Windows\Temporary Internet Files\Content.IE5\QB8SYGJY\MP900439523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48435"/>
            <a:ext cx="4320480" cy="647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8243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cs-CZ" b="1" dirty="0" smtClean="0"/>
              <a:t>OPEN YOUR EXERCISE BOOK, WRITE THE WORD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39498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800" b="1" dirty="0" smtClean="0">
                <a:solidFill>
                  <a:srgbClr val="002060"/>
                </a:solidFill>
              </a:rPr>
              <a:t>1.</a:t>
            </a:r>
            <a:endParaRPr lang="cs-CZ" sz="8800" b="1" dirty="0">
              <a:solidFill>
                <a:srgbClr val="002060"/>
              </a:solidFill>
            </a:endParaRPr>
          </a:p>
        </p:txBody>
      </p:sp>
      <p:pic>
        <p:nvPicPr>
          <p:cNvPr id="4" name="dog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657600" y="250923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086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cs-CZ" b="1" dirty="0" smtClean="0"/>
              <a:t>OPEN YOUR EXERCISE BOOK, WRITE THE WORD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39498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800" b="1" dirty="0" smtClean="0">
                <a:solidFill>
                  <a:srgbClr val="002060"/>
                </a:solidFill>
              </a:rPr>
              <a:t>2.</a:t>
            </a:r>
            <a:endParaRPr lang="cs-CZ" sz="8800" b="1" dirty="0">
              <a:solidFill>
                <a:srgbClr val="002060"/>
              </a:solidFill>
            </a:endParaRPr>
          </a:p>
        </p:txBody>
      </p:sp>
      <p:pic>
        <p:nvPicPr>
          <p:cNvPr id="4" name="fish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39752" y="2819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20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cs-CZ" b="1" dirty="0" smtClean="0"/>
              <a:t>OPEN YOUR EXERCISE BOOK, WRITE THE WORD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39498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800" b="1" dirty="0" smtClean="0">
                <a:solidFill>
                  <a:srgbClr val="002060"/>
                </a:solidFill>
              </a:rPr>
              <a:t>3.</a:t>
            </a:r>
            <a:endParaRPr lang="cs-CZ" sz="8800" b="1" dirty="0">
              <a:solidFill>
                <a:srgbClr val="002060"/>
              </a:solidFill>
            </a:endParaRPr>
          </a:p>
        </p:txBody>
      </p:sp>
      <p:pic>
        <p:nvPicPr>
          <p:cNvPr id="4" name="head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95736" y="2819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033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96226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cs-CZ" b="1" dirty="0" smtClean="0"/>
              <a:t>OPEN YOUR EXERCISE BOOK, WRITE THE WORD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39498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800" b="1" dirty="0" smtClean="0">
                <a:solidFill>
                  <a:srgbClr val="002060"/>
                </a:solidFill>
              </a:rPr>
              <a:t>4.</a:t>
            </a:r>
            <a:endParaRPr lang="cs-CZ" sz="8800" b="1" dirty="0">
              <a:solidFill>
                <a:srgbClr val="002060"/>
              </a:solidFill>
            </a:endParaRPr>
          </a:p>
        </p:txBody>
      </p:sp>
      <p:pic>
        <p:nvPicPr>
          <p:cNvPr id="4" name="computer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67744" y="2819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0829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8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cs-CZ" b="1" dirty="0" smtClean="0"/>
              <a:t>OPEN YOUR EXERCISE BOOK, WRITE THE WORD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39498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800" b="1" dirty="0" smtClean="0">
                <a:solidFill>
                  <a:srgbClr val="002060"/>
                </a:solidFill>
              </a:rPr>
              <a:t>5.</a:t>
            </a:r>
            <a:endParaRPr lang="cs-CZ" sz="8800" b="1" dirty="0">
              <a:solidFill>
                <a:srgbClr val="002060"/>
              </a:solidFill>
            </a:endParaRPr>
          </a:p>
        </p:txBody>
      </p:sp>
      <p:pic>
        <p:nvPicPr>
          <p:cNvPr id="4" name="chair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23728" y="2819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168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cs-CZ" b="1" dirty="0" smtClean="0"/>
              <a:t>OPEN YOUR EXERCISE BOOK, WRITE THE WORD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39498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800" b="1" dirty="0" smtClean="0">
                <a:solidFill>
                  <a:srgbClr val="002060"/>
                </a:solidFill>
              </a:rPr>
              <a:t>6.</a:t>
            </a:r>
            <a:endParaRPr lang="cs-CZ" sz="8800" b="1" dirty="0">
              <a:solidFill>
                <a:srgbClr val="002060"/>
              </a:solidFill>
            </a:endParaRPr>
          </a:p>
        </p:txBody>
      </p:sp>
      <p:pic>
        <p:nvPicPr>
          <p:cNvPr id="4" name="pirate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07704" y="280115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367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2060"/>
                </a:solidFill>
              </a:rPr>
              <a:t>SOLUTION</a:t>
            </a:r>
            <a:endParaRPr lang="cs-CZ" sz="66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1. DOG</a:t>
            </a:r>
          </a:p>
          <a:p>
            <a:r>
              <a:rPr lang="cs-CZ" sz="4000" b="1" dirty="0" smtClean="0"/>
              <a:t>2. FISH</a:t>
            </a:r>
          </a:p>
          <a:p>
            <a:r>
              <a:rPr lang="cs-CZ" sz="4000" b="1" dirty="0" smtClean="0"/>
              <a:t>3.HEAD</a:t>
            </a:r>
          </a:p>
          <a:p>
            <a:r>
              <a:rPr lang="cs-CZ" sz="4000" b="1" dirty="0" smtClean="0"/>
              <a:t>4. COMPUTER</a:t>
            </a:r>
          </a:p>
          <a:p>
            <a:r>
              <a:rPr lang="cs-CZ" sz="4000" b="1" dirty="0" smtClean="0"/>
              <a:t>5. CHAIR</a:t>
            </a:r>
          </a:p>
          <a:p>
            <a:r>
              <a:rPr lang="cs-CZ" sz="4000" b="1" dirty="0" smtClean="0"/>
              <a:t>6. PIRATE</a:t>
            </a:r>
            <a:endParaRPr lang="cs-CZ" sz="4000" b="1" dirty="0"/>
          </a:p>
        </p:txBody>
      </p:sp>
      <p:pic>
        <p:nvPicPr>
          <p:cNvPr id="5122" name="Picture 2" descr="C:\Users\smidova.jindriska\AppData\Local\Microsoft\Windows\Temporary Internet Files\Content.IE5\0U6UHSF6\MC9004381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484784"/>
            <a:ext cx="104355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midova.jindriska\AppData\Local\Microsoft\Windows\Temporary Internet Files\Content.IE5\V2BXL1SN\MC9002091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042438"/>
            <a:ext cx="1501866" cy="1167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smidova.jindriska\AppData\Local\Microsoft\Windows\Temporary Internet Files\Content.IE5\V2BXL1SN\MM90028674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3" y="2900023"/>
            <a:ext cx="877241" cy="838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smidova.jindriska\AppData\Local\Microsoft\Windows\Temporary Internet Files\Content.IE5\BB3XT0LM\MC9000193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533862"/>
            <a:ext cx="1289622" cy="1086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smidova.jindriska\AppData\Local\Microsoft\Windows\Temporary Internet Files\Content.IE5\9RKLAOOR\MP9004048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5777" y="4437112"/>
            <a:ext cx="1400199" cy="1000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smidova.jindriska\AppData\Local\Microsoft\Windows\Temporary Internet Files\Content.IE5\V2BXL1SN\MC90042577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7393" y="5437253"/>
            <a:ext cx="1344691" cy="1217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7408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 YOU KNOW THESE LETTERS?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002060"/>
                </a:solidFill>
              </a:rPr>
              <a:t>1.          </a:t>
            </a:r>
          </a:p>
          <a:p>
            <a:endParaRPr lang="cs-CZ" sz="4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4400" b="1" dirty="0" smtClean="0">
                <a:solidFill>
                  <a:srgbClr val="002060"/>
                </a:solidFill>
              </a:rPr>
              <a:t>           </a:t>
            </a:r>
          </a:p>
          <a:p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4" name="d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763688" y="1772816"/>
            <a:ext cx="609600" cy="609600"/>
          </a:xfrm>
          <a:prstGeom prst="rect">
            <a:avLst/>
          </a:prstGeom>
        </p:spPr>
      </p:pic>
      <p:pic>
        <p:nvPicPr>
          <p:cNvPr id="5" name="e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740204" y="2780928"/>
            <a:ext cx="609600" cy="609600"/>
          </a:xfrm>
          <a:prstGeom prst="rect">
            <a:avLst/>
          </a:prstGeom>
        </p:spPr>
      </p:pic>
      <p:pic>
        <p:nvPicPr>
          <p:cNvPr id="6" name="s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712098" y="3733800"/>
            <a:ext cx="609600" cy="609600"/>
          </a:xfrm>
          <a:prstGeom prst="rect">
            <a:avLst/>
          </a:prstGeom>
        </p:spPr>
      </p:pic>
      <p:pic>
        <p:nvPicPr>
          <p:cNvPr id="7" name="k.wav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722628" y="4797152"/>
            <a:ext cx="609600" cy="609600"/>
          </a:xfrm>
          <a:prstGeom prst="rect">
            <a:avLst/>
          </a:prstGeom>
        </p:spPr>
      </p:pic>
      <p:sp>
        <p:nvSpPr>
          <p:cNvPr id="8" name="Pěticípá hvězda 7"/>
          <p:cNvSpPr/>
          <p:nvPr/>
        </p:nvSpPr>
        <p:spPr>
          <a:xfrm>
            <a:off x="2771800" y="1374304"/>
            <a:ext cx="1296144" cy="100811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3923928" y="2382416"/>
            <a:ext cx="1296144" cy="100811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5004048" y="3390528"/>
            <a:ext cx="1296144" cy="100811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6156176" y="4725144"/>
            <a:ext cx="1296144" cy="100811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89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08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87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264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SOLUTION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002060"/>
                </a:solidFill>
              </a:rPr>
              <a:t>1.          </a:t>
            </a:r>
          </a:p>
          <a:p>
            <a:endParaRPr lang="cs-CZ" sz="4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4400" b="1" dirty="0" smtClean="0">
                <a:solidFill>
                  <a:srgbClr val="002060"/>
                </a:solidFill>
              </a:rPr>
              <a:t>           </a:t>
            </a:r>
          </a:p>
          <a:p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4" name="d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763688" y="1772816"/>
            <a:ext cx="609600" cy="609600"/>
          </a:xfrm>
          <a:prstGeom prst="rect">
            <a:avLst/>
          </a:prstGeom>
        </p:spPr>
      </p:pic>
      <p:pic>
        <p:nvPicPr>
          <p:cNvPr id="5" name="e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740204" y="2780928"/>
            <a:ext cx="609600" cy="609600"/>
          </a:xfrm>
          <a:prstGeom prst="rect">
            <a:avLst/>
          </a:prstGeom>
        </p:spPr>
      </p:pic>
      <p:pic>
        <p:nvPicPr>
          <p:cNvPr id="6" name="s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712098" y="3733800"/>
            <a:ext cx="609600" cy="609600"/>
          </a:xfrm>
          <a:prstGeom prst="rect">
            <a:avLst/>
          </a:prstGeom>
        </p:spPr>
      </p:pic>
      <p:pic>
        <p:nvPicPr>
          <p:cNvPr id="7" name="k.wav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722628" y="4797152"/>
            <a:ext cx="609600" cy="609600"/>
          </a:xfrm>
          <a:prstGeom prst="rect">
            <a:avLst/>
          </a:prstGeom>
        </p:spPr>
      </p:pic>
      <p:sp>
        <p:nvSpPr>
          <p:cNvPr id="8" name="Pěticípá hvězda 7"/>
          <p:cNvSpPr/>
          <p:nvPr/>
        </p:nvSpPr>
        <p:spPr>
          <a:xfrm>
            <a:off x="2771800" y="1374304"/>
            <a:ext cx="1296144" cy="100811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D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2" name="Pěticípá hvězda 11"/>
          <p:cNvSpPr/>
          <p:nvPr/>
        </p:nvSpPr>
        <p:spPr>
          <a:xfrm>
            <a:off x="3923928" y="2382416"/>
            <a:ext cx="1296144" cy="100811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E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5" name="Pěticípá hvězda 14"/>
          <p:cNvSpPr/>
          <p:nvPr/>
        </p:nvSpPr>
        <p:spPr>
          <a:xfrm>
            <a:off x="5004048" y="3390528"/>
            <a:ext cx="1296144" cy="100811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S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6" name="Pěticípá hvězda 15"/>
          <p:cNvSpPr/>
          <p:nvPr/>
        </p:nvSpPr>
        <p:spPr>
          <a:xfrm>
            <a:off x="6156176" y="4725144"/>
            <a:ext cx="1296144" cy="100811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K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smidova.jindriska\AppData\Local\Microsoft\Windows\Temporary Internet Files\Content.IE5\PO5Y2ZIO\MC90036084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181664"/>
            <a:ext cx="2464755" cy="2553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4868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08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87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264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 YOU KNOW THESE LETTERS?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85000" lnSpcReduction="20000"/>
          </a:bodyPr>
          <a:lstStyle/>
          <a:p>
            <a:r>
              <a:rPr lang="cs-CZ" sz="4400" b="1" dirty="0">
                <a:solidFill>
                  <a:srgbClr val="002060"/>
                </a:solidFill>
              </a:rPr>
              <a:t>2</a:t>
            </a:r>
            <a:r>
              <a:rPr lang="cs-CZ" sz="4400" b="1" dirty="0" smtClean="0">
                <a:solidFill>
                  <a:srgbClr val="002060"/>
                </a:solidFill>
              </a:rPr>
              <a:t>.        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rgbClr val="002060"/>
                </a:solidFill>
              </a:rPr>
              <a:t> </a:t>
            </a:r>
          </a:p>
          <a:p>
            <a:endParaRPr lang="cs-CZ" sz="4400" b="1" dirty="0" smtClean="0">
              <a:solidFill>
                <a:srgbClr val="002060"/>
              </a:solidFill>
            </a:endParaRPr>
          </a:p>
          <a:p>
            <a:endParaRPr lang="cs-CZ" sz="4400" b="1" dirty="0" smtClean="0">
              <a:solidFill>
                <a:srgbClr val="002060"/>
              </a:solidFill>
            </a:endParaRPr>
          </a:p>
          <a:p>
            <a:endParaRPr lang="cs-CZ" sz="4400" b="1" dirty="0">
              <a:solidFill>
                <a:srgbClr val="002060"/>
              </a:solidFill>
            </a:endParaRPr>
          </a:p>
          <a:p>
            <a:endParaRPr lang="cs-CZ" sz="4400" b="1" dirty="0" smtClean="0">
              <a:solidFill>
                <a:srgbClr val="002060"/>
              </a:solidFill>
            </a:endParaRPr>
          </a:p>
          <a:p>
            <a:endParaRPr lang="cs-CZ" sz="4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4400" b="1" dirty="0" smtClean="0">
                <a:solidFill>
                  <a:srgbClr val="002060"/>
                </a:solidFill>
              </a:rPr>
              <a:t>           </a:t>
            </a:r>
          </a:p>
          <a:p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9" name="p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763688" y="1772816"/>
            <a:ext cx="609600" cy="609600"/>
          </a:xfrm>
          <a:prstGeom prst="rect">
            <a:avLst/>
          </a:prstGeom>
        </p:spPr>
      </p:pic>
      <p:pic>
        <p:nvPicPr>
          <p:cNvPr id="10" name="e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763688" y="2514600"/>
            <a:ext cx="609600" cy="609600"/>
          </a:xfrm>
          <a:prstGeom prst="rect">
            <a:avLst/>
          </a:prstGeom>
        </p:spPr>
      </p:pic>
      <p:pic>
        <p:nvPicPr>
          <p:cNvPr id="11" name="n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787097" y="3284984"/>
            <a:ext cx="609600" cy="609600"/>
          </a:xfrm>
          <a:prstGeom prst="rect">
            <a:avLst/>
          </a:prstGeom>
        </p:spPr>
      </p:pic>
      <p:pic>
        <p:nvPicPr>
          <p:cNvPr id="13" name="c.wav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787097" y="4005064"/>
            <a:ext cx="609600" cy="609600"/>
          </a:xfrm>
          <a:prstGeom prst="rect">
            <a:avLst/>
          </a:prstGeom>
        </p:spPr>
      </p:pic>
      <p:pic>
        <p:nvPicPr>
          <p:cNvPr id="14" name="i.wav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761340" y="4725144"/>
            <a:ext cx="609600" cy="609600"/>
          </a:xfrm>
          <a:prstGeom prst="rect">
            <a:avLst/>
          </a:prstGeom>
        </p:spPr>
      </p:pic>
      <p:pic>
        <p:nvPicPr>
          <p:cNvPr id="17" name="l.wav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787097" y="5589240"/>
            <a:ext cx="609600" cy="609600"/>
          </a:xfrm>
          <a:prstGeom prst="rect">
            <a:avLst/>
          </a:prstGeom>
        </p:spPr>
      </p:pic>
      <p:sp>
        <p:nvSpPr>
          <p:cNvPr id="18" name="7cípá hvězda 17"/>
          <p:cNvSpPr/>
          <p:nvPr/>
        </p:nvSpPr>
        <p:spPr>
          <a:xfrm>
            <a:off x="2370940" y="1468016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7cípá hvězda 20"/>
          <p:cNvSpPr/>
          <p:nvPr/>
        </p:nvSpPr>
        <p:spPr>
          <a:xfrm>
            <a:off x="3285340" y="2209624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7cípá hvězda 21"/>
          <p:cNvSpPr/>
          <p:nvPr/>
        </p:nvSpPr>
        <p:spPr>
          <a:xfrm>
            <a:off x="2396697" y="3090664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7cípá hvězda 22"/>
          <p:cNvSpPr/>
          <p:nvPr/>
        </p:nvSpPr>
        <p:spPr>
          <a:xfrm>
            <a:off x="3327349" y="3864703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7cípá hvězda 23"/>
          <p:cNvSpPr/>
          <p:nvPr/>
        </p:nvSpPr>
        <p:spPr>
          <a:xfrm>
            <a:off x="2396697" y="4670356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7cípá hvězda 24"/>
          <p:cNvSpPr/>
          <p:nvPr/>
        </p:nvSpPr>
        <p:spPr>
          <a:xfrm>
            <a:off x="3358940" y="5277810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0629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08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83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2507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2647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2647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SOLUTION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85000" lnSpcReduction="20000"/>
          </a:bodyPr>
          <a:lstStyle/>
          <a:p>
            <a:r>
              <a:rPr lang="cs-CZ" sz="4400" b="1" dirty="0">
                <a:solidFill>
                  <a:srgbClr val="002060"/>
                </a:solidFill>
              </a:rPr>
              <a:t>2</a:t>
            </a:r>
            <a:r>
              <a:rPr lang="cs-CZ" sz="4400" b="1" dirty="0" smtClean="0">
                <a:solidFill>
                  <a:srgbClr val="002060"/>
                </a:solidFill>
              </a:rPr>
              <a:t>.        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rgbClr val="002060"/>
                </a:solidFill>
              </a:rPr>
              <a:t> </a:t>
            </a:r>
          </a:p>
          <a:p>
            <a:endParaRPr lang="cs-CZ" sz="4400" b="1" dirty="0" smtClean="0">
              <a:solidFill>
                <a:srgbClr val="002060"/>
              </a:solidFill>
            </a:endParaRPr>
          </a:p>
          <a:p>
            <a:endParaRPr lang="cs-CZ" sz="4400" b="1" dirty="0" smtClean="0">
              <a:solidFill>
                <a:srgbClr val="002060"/>
              </a:solidFill>
            </a:endParaRPr>
          </a:p>
          <a:p>
            <a:endParaRPr lang="cs-CZ" sz="4400" b="1" dirty="0">
              <a:solidFill>
                <a:srgbClr val="002060"/>
              </a:solidFill>
            </a:endParaRPr>
          </a:p>
          <a:p>
            <a:endParaRPr lang="cs-CZ" sz="4400" b="1" dirty="0" smtClean="0">
              <a:solidFill>
                <a:srgbClr val="002060"/>
              </a:solidFill>
            </a:endParaRPr>
          </a:p>
          <a:p>
            <a:endParaRPr lang="cs-CZ" sz="4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4400" b="1" dirty="0" smtClean="0">
                <a:solidFill>
                  <a:srgbClr val="002060"/>
                </a:solidFill>
              </a:rPr>
              <a:t>           </a:t>
            </a:r>
          </a:p>
          <a:p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9" name="p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763688" y="1772816"/>
            <a:ext cx="609600" cy="609600"/>
          </a:xfrm>
          <a:prstGeom prst="rect">
            <a:avLst/>
          </a:prstGeom>
        </p:spPr>
      </p:pic>
      <p:pic>
        <p:nvPicPr>
          <p:cNvPr id="10" name="e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763688" y="2514600"/>
            <a:ext cx="609600" cy="609600"/>
          </a:xfrm>
          <a:prstGeom prst="rect">
            <a:avLst/>
          </a:prstGeom>
        </p:spPr>
      </p:pic>
      <p:pic>
        <p:nvPicPr>
          <p:cNvPr id="11" name="n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787097" y="3284984"/>
            <a:ext cx="609600" cy="609600"/>
          </a:xfrm>
          <a:prstGeom prst="rect">
            <a:avLst/>
          </a:prstGeom>
        </p:spPr>
      </p:pic>
      <p:pic>
        <p:nvPicPr>
          <p:cNvPr id="13" name="c.wav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787097" y="4005064"/>
            <a:ext cx="609600" cy="609600"/>
          </a:xfrm>
          <a:prstGeom prst="rect">
            <a:avLst/>
          </a:prstGeom>
        </p:spPr>
      </p:pic>
      <p:pic>
        <p:nvPicPr>
          <p:cNvPr id="14" name="i.wav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761340" y="4725144"/>
            <a:ext cx="609600" cy="609600"/>
          </a:xfrm>
          <a:prstGeom prst="rect">
            <a:avLst/>
          </a:prstGeom>
        </p:spPr>
      </p:pic>
      <p:pic>
        <p:nvPicPr>
          <p:cNvPr id="17" name="l.wav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787097" y="5589240"/>
            <a:ext cx="609600" cy="609600"/>
          </a:xfrm>
          <a:prstGeom prst="rect">
            <a:avLst/>
          </a:prstGeom>
        </p:spPr>
      </p:pic>
      <p:sp>
        <p:nvSpPr>
          <p:cNvPr id="4" name="7cípá hvězda 3"/>
          <p:cNvSpPr/>
          <p:nvPr/>
        </p:nvSpPr>
        <p:spPr>
          <a:xfrm>
            <a:off x="2373288" y="1468016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2" name="7cípá hvězda 11"/>
          <p:cNvSpPr/>
          <p:nvPr/>
        </p:nvSpPr>
        <p:spPr>
          <a:xfrm>
            <a:off x="3131840" y="2209800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7cípá hvězda 14"/>
          <p:cNvSpPr/>
          <p:nvPr/>
        </p:nvSpPr>
        <p:spPr>
          <a:xfrm>
            <a:off x="2483768" y="3121298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N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7cípá hvězda 15"/>
          <p:cNvSpPr/>
          <p:nvPr/>
        </p:nvSpPr>
        <p:spPr>
          <a:xfrm>
            <a:off x="3287688" y="3700264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C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8" name="7cípá hvězda 17"/>
          <p:cNvSpPr/>
          <p:nvPr/>
        </p:nvSpPr>
        <p:spPr>
          <a:xfrm>
            <a:off x="2483768" y="4464018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9" name="7cípá hvězda 18"/>
          <p:cNvSpPr/>
          <p:nvPr/>
        </p:nvSpPr>
        <p:spPr>
          <a:xfrm>
            <a:off x="3398168" y="5222757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3075" name="Picture 3" descr="C:\Users\smidova.jindriska\AppData\Local\Microsoft\Windows\Temporary Internet Files\Content.IE5\6MTGV0V4\MC900384134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613825"/>
            <a:ext cx="2059072" cy="3929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6700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08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83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2507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2647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2647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CAN YOU SPELL THESE WORDS?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9600" b="1" dirty="0" smtClean="0">
                <a:solidFill>
                  <a:srgbClr val="002060"/>
                </a:solidFill>
              </a:rPr>
              <a:t>       SISTER</a:t>
            </a:r>
            <a:endParaRPr lang="cs-CZ" sz="9600" b="1" dirty="0">
              <a:solidFill>
                <a:srgbClr val="002060"/>
              </a:solidFill>
            </a:endParaRPr>
          </a:p>
        </p:txBody>
      </p:sp>
      <p:pic>
        <p:nvPicPr>
          <p:cNvPr id="7170" name="Picture 2" descr="C:\Users\smidova.jindriska\AppData\Local\Microsoft\Windows\Temporary Internet Files\Content.IE5\V2BXL1SN\MP9004001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5216" y="3112164"/>
            <a:ext cx="4477504" cy="3582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2295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SOLUTION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9600" b="1" dirty="0" smtClean="0">
                <a:solidFill>
                  <a:srgbClr val="002060"/>
                </a:solidFill>
              </a:rPr>
              <a:t>       SISTER</a:t>
            </a:r>
            <a:endParaRPr lang="cs-CZ" sz="9600" b="1" dirty="0">
              <a:solidFill>
                <a:srgbClr val="002060"/>
              </a:solidFill>
            </a:endParaRPr>
          </a:p>
        </p:txBody>
      </p:sp>
      <p:pic>
        <p:nvPicPr>
          <p:cNvPr id="7170" name="Picture 2" descr="C:\Users\smidova.jindriska\AppData\Local\Microsoft\Windows\Temporary Internet Files\Content.IE5\V2BXL1SN\MP9004001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5216" y="3112164"/>
            <a:ext cx="4477504" cy="3582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sister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546129" y="206084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200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1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smidova.jindriska\AppData\Local\Microsoft\Windows\Temporary Internet Files\Content.IE5\BB3XT0LM\MC9004378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1725" y="2500312"/>
            <a:ext cx="1860550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smidova.jindriska\AppData\Local\Microsoft\Windows\Temporary Internet Files\Content.IE5\BB3XT0LM\MC900437803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76672"/>
            <a:ext cx="4602683" cy="4594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572000" y="566124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1319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</a:t>
            </a:r>
            <a:r>
              <a:rPr lang="cs-CZ" dirty="0" smtClean="0"/>
              <a:t>. Ilustrace </a:t>
            </a:r>
            <a:r>
              <a:rPr lang="cs-CZ" dirty="0"/>
              <a:t>: www. </a:t>
            </a:r>
            <a:r>
              <a:rPr lang="cs-CZ" dirty="0" err="1"/>
              <a:t>office</a:t>
            </a:r>
            <a:r>
              <a:rPr lang="cs-CZ" dirty="0"/>
              <a:t>. </a:t>
            </a:r>
            <a:r>
              <a:rPr lang="cs-CZ" dirty="0" smtClean="0"/>
              <a:t>microsoft.com</a:t>
            </a:r>
          </a:p>
          <a:p>
            <a:r>
              <a:rPr lang="cs-CZ" dirty="0" smtClean="0"/>
              <a:t>2. Zvuky </a:t>
            </a:r>
            <a:r>
              <a:rPr lang="cs-CZ" smtClean="0"/>
              <a:t>: vlastní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095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1528</TotalTime>
  <Words>253</Words>
  <Application>Microsoft Office PowerPoint</Application>
  <PresentationFormat>Předvádění na obrazovce (4:3)</PresentationFormat>
  <Paragraphs>82</Paragraphs>
  <Slides>20</Slides>
  <Notes>1</Notes>
  <HiddenSlides>0</HiddenSlides>
  <MMClips>28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Prezentace aplikace PowerPoint</vt:lpstr>
      <vt:lpstr>Anotace</vt:lpstr>
      <vt:lpstr>ENGLISH ALPHABET</vt:lpstr>
      <vt:lpstr>Prezentace aplikace PowerPoint</vt:lpstr>
      <vt:lpstr>Prezentace aplikace PowerPoint</vt:lpstr>
      <vt:lpstr>OPEN YOUR EXERCISE BOOK, WRITE THE WORD</vt:lpstr>
      <vt:lpstr>OPEN YOUR EXERCISE BOOK, WRITE THE WORD</vt:lpstr>
      <vt:lpstr>OPEN YOUR EXERCISE BOOK, WRITE THE WORD</vt:lpstr>
      <vt:lpstr>OPEN YOUR EXERCISE BOOK, WRITE THE WORD</vt:lpstr>
      <vt:lpstr>OPEN YOUR EXERCISE BOOK, WRITE THE WORD</vt:lpstr>
      <vt:lpstr>OPEN YOUR EXERCISE BOOK, WRITE THE WORD</vt:lpstr>
      <vt:lpstr>SOLUTION</vt:lpstr>
      <vt:lpstr>DO YOU KNOW THESE LETTERS?</vt:lpstr>
      <vt:lpstr>SOLUTION</vt:lpstr>
      <vt:lpstr>DO YOU KNOW THESE LETTERS?</vt:lpstr>
      <vt:lpstr>SOLUTION</vt:lpstr>
      <vt:lpstr>CAN YOU SPELL THESE WORDS?</vt:lpstr>
      <vt:lpstr>SOLUTION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Šmídová Jindřiška</cp:lastModifiedBy>
  <cp:revision>208</cp:revision>
  <dcterms:created xsi:type="dcterms:W3CDTF">2011-11-09T14:01:04Z</dcterms:created>
  <dcterms:modified xsi:type="dcterms:W3CDTF">2013-01-27T19:43:36Z</dcterms:modified>
</cp:coreProperties>
</file>