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366" r:id="rId4"/>
    <p:sldId id="367" r:id="rId5"/>
    <p:sldId id="368" r:id="rId6"/>
    <p:sldId id="369" r:id="rId7"/>
    <p:sldId id="370" r:id="rId8"/>
    <p:sldId id="371" r:id="rId9"/>
    <p:sldId id="372" r:id="rId10"/>
    <p:sldId id="373" r:id="rId11"/>
    <p:sldId id="374" r:id="rId12"/>
    <p:sldId id="375" r:id="rId13"/>
    <p:sldId id="377" r:id="rId14"/>
    <p:sldId id="378" r:id="rId15"/>
    <p:sldId id="379" r:id="rId16"/>
    <p:sldId id="265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6600"/>
    <a:srgbClr val="7AAD73"/>
    <a:srgbClr val="C0E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5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Jindřiška Šmídová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VY_32_INOVACE_17_Classroom </a:t>
          </a:r>
          <a:r>
            <a:rPr lang="cs-CZ" dirty="0" err="1" smtClean="0"/>
            <a:t>language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err="1" smtClean="0"/>
            <a:t>Classroom</a:t>
          </a:r>
          <a:r>
            <a:rPr lang="cs-CZ" dirty="0" smtClean="0"/>
            <a:t> </a:t>
          </a:r>
          <a:r>
            <a:rPr lang="cs-CZ" dirty="0" err="1" smtClean="0"/>
            <a:t>language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Angličtina  3.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Jindřiška Šmídová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VY_32_INOVACE_17_Classroom </a:t>
          </a:r>
          <a:r>
            <a:rPr lang="cs-CZ" sz="1400" kern="1200" dirty="0" err="1" smtClean="0"/>
            <a:t>language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Angličtina  3.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err="1" smtClean="0"/>
            <a:t>Classroom</a:t>
          </a:r>
          <a:r>
            <a:rPr lang="cs-CZ" sz="1400" kern="1200" dirty="0" smtClean="0"/>
            <a:t> </a:t>
          </a:r>
          <a:r>
            <a:rPr lang="cs-CZ" sz="1400" kern="1200" dirty="0" err="1" smtClean="0"/>
            <a:t>language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C98ED0-7798-4982-A606-080053E63DC3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1D2818-ECE8-4A37-BB27-4697CFFC31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7469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9328682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0444125"/>
              </p:ext>
            </p:extLst>
          </p:nvPr>
        </p:nvGraphicFramePr>
        <p:xfrm>
          <a:off x="457200" y="1600200"/>
          <a:ext cx="8229600" cy="23977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</a:t>
                      </a:r>
                      <a:r>
                        <a:rPr lang="cs-CZ" baseline="0" dirty="0" smtClean="0"/>
                        <a:t> psací potřeby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Rozšířit </a:t>
                      </a:r>
                      <a:r>
                        <a:rPr lang="cs-CZ" baseline="0" dirty="0" smtClean="0"/>
                        <a:t> žákům slovní zásobu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se seznámí se základní slovní zásobou, kterou</a:t>
                      </a:r>
                      <a:r>
                        <a:rPr lang="cs-CZ" baseline="0" dirty="0" smtClean="0"/>
                        <a:t> při hodině používá vyučující.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>
                <a:solidFill>
                  <a:srgbClr val="0070C0"/>
                </a:solidFill>
              </a:rPr>
              <a:t>Classroom</a:t>
            </a:r>
            <a:r>
              <a:rPr lang="cs-CZ" sz="6000" b="1" dirty="0" smtClean="0">
                <a:solidFill>
                  <a:srgbClr val="0070C0"/>
                </a:solidFill>
              </a:rPr>
              <a:t> </a:t>
            </a:r>
            <a:r>
              <a:rPr lang="cs-CZ" sz="6000" b="1" dirty="0" err="1" smtClean="0">
                <a:solidFill>
                  <a:srgbClr val="0070C0"/>
                </a:solidFill>
              </a:rPr>
              <a:t>language</a:t>
            </a:r>
            <a:endParaRPr lang="cs-CZ" sz="6000" b="1" dirty="0">
              <a:solidFill>
                <a:srgbClr val="0070C0"/>
              </a:solidFill>
            </a:endParaRPr>
          </a:p>
        </p:txBody>
      </p:sp>
      <p:pic>
        <p:nvPicPr>
          <p:cNvPr id="1026" name="Picture 2" descr="C:\Users\smidova.jindriska\AppData\Local\Microsoft\Windows\Temporary Internet Files\Content.IE5\6MTGV0V4\MP900439571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556792"/>
            <a:ext cx="7448872" cy="4575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5241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2060"/>
                </a:solidFill>
              </a:rPr>
              <a:t>STAND UP</a:t>
            </a:r>
            <a:endParaRPr lang="cs-CZ" sz="8800" b="1" dirty="0">
              <a:solidFill>
                <a:srgbClr val="00206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4" name="Picture 6" descr="C:\Users\smidova.jindriska\AppData\Local\Microsoft\Windows\Temporary Internet Files\Content.IE5\0U6UHSF6\MC9003433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501376"/>
            <a:ext cx="5040560" cy="4657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nahoru 4"/>
          <p:cNvSpPr/>
          <p:nvPr/>
        </p:nvSpPr>
        <p:spPr>
          <a:xfrm>
            <a:off x="7092280" y="1988840"/>
            <a:ext cx="360040" cy="3816424"/>
          </a:xfrm>
          <a:prstGeom prst="up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301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2060"/>
                </a:solidFill>
              </a:rPr>
              <a:t>SIT DOWN</a:t>
            </a:r>
            <a:endParaRPr lang="cs-CZ" sz="8800" b="1" dirty="0">
              <a:solidFill>
                <a:srgbClr val="00206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Šipka nahoru 4"/>
          <p:cNvSpPr/>
          <p:nvPr/>
        </p:nvSpPr>
        <p:spPr>
          <a:xfrm rot="10800000">
            <a:off x="7092280" y="1969861"/>
            <a:ext cx="360040" cy="3816424"/>
          </a:xfrm>
          <a:prstGeom prst="up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smidova.jindriska\AppData\Local\Microsoft\Windows\Temporary Internet Files\Content.IE5\QB8SYGJY\MC9003433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772816"/>
            <a:ext cx="4917057" cy="4752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8082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2060"/>
                </a:solidFill>
              </a:rPr>
              <a:t>COME HERE</a:t>
            </a:r>
            <a:endParaRPr lang="cs-CZ" sz="8800" b="1" dirty="0">
              <a:solidFill>
                <a:srgbClr val="00206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100" name="Picture 4" descr="C:\Users\smidova.jindriska\AppData\Local\Microsoft\Windows\Temporary Internet Files\Content.IE5\QB8SYGJY\MC90044045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628800"/>
            <a:ext cx="4464496" cy="4675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5474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2060"/>
                </a:solidFill>
              </a:rPr>
              <a:t>LISTEN</a:t>
            </a:r>
            <a:endParaRPr lang="cs-CZ" sz="8800" b="1" dirty="0">
              <a:solidFill>
                <a:srgbClr val="00206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C:\Users\smidova.jindriska\AppData\Local\Microsoft\Windows\Temporary Internet Files\Content.IE5\6MTGV0V4\MP90044859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662968"/>
            <a:ext cx="6876256" cy="4584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9371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2060"/>
                </a:solidFill>
              </a:rPr>
              <a:t>OPEN</a:t>
            </a:r>
            <a:endParaRPr lang="cs-CZ" sz="8800" b="1" dirty="0">
              <a:solidFill>
                <a:srgbClr val="00206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 descr="C:\Users\smidova.jindriska\AppData\Local\Microsoft\Windows\Temporary Internet Files\Content.IE5\0U6UHSF6\MC9002525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844824"/>
            <a:ext cx="3766618" cy="4248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2706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2060"/>
                </a:solidFill>
              </a:rPr>
              <a:t>CLOSE</a:t>
            </a:r>
            <a:endParaRPr lang="cs-CZ" sz="8800" b="1" dirty="0">
              <a:solidFill>
                <a:srgbClr val="00206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1" name="Picture 3" descr="C:\Users\smidova.jindriska\AppData\Local\Microsoft\Windows\Temporary Internet Files\Content.IE5\PU8ELI9G\MC90019771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8280920" cy="4383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554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2060"/>
                </a:solidFill>
              </a:rPr>
              <a:t>WRITE</a:t>
            </a:r>
            <a:endParaRPr lang="cs-CZ" sz="8800" b="1" dirty="0">
              <a:solidFill>
                <a:srgbClr val="00206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5" name="Picture 3" descr="C:\Users\smidova.jindriska\AppData\Local\Microsoft\Windows\Temporary Internet Files\Content.IE5\6MTGV0V4\MP90044231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556792"/>
            <a:ext cx="7308304" cy="4872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1765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2060"/>
                </a:solidFill>
              </a:rPr>
              <a:t>DRAW</a:t>
            </a:r>
            <a:endParaRPr lang="cs-CZ" sz="8800" b="1" dirty="0">
              <a:solidFill>
                <a:srgbClr val="00206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218" name="Picture 2" descr="C:\Users\smidova.jindriska\AppData\Local\Microsoft\Windows\Temporary Internet Files\Content.IE5\PU8ELI9G\MC90044190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28800"/>
            <a:ext cx="7889085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6506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2060"/>
                </a:solidFill>
              </a:rPr>
              <a:t>LOOK</a:t>
            </a:r>
            <a:endParaRPr lang="cs-CZ" sz="8800" b="1" dirty="0">
              <a:solidFill>
                <a:srgbClr val="00206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45" name="Picture 5" descr="C:\Users\smidova.jindriska\AppData\Local\Microsoft\Windows\Temporary Internet Files\Content.IE5\QB8SYGJY\MP90044252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001" y="1514255"/>
            <a:ext cx="7308304" cy="4872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1091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</a:rPr>
              <a:t>Listen and </a:t>
            </a:r>
            <a:r>
              <a:rPr lang="cs-CZ" sz="5400" b="1" dirty="0" err="1" smtClean="0">
                <a:solidFill>
                  <a:srgbClr val="002060"/>
                </a:solidFill>
              </a:rPr>
              <a:t>act</a:t>
            </a:r>
            <a:r>
              <a:rPr lang="cs-CZ" sz="5400" b="1" dirty="0" smtClean="0">
                <a:solidFill>
                  <a:srgbClr val="002060"/>
                </a:solidFill>
              </a:rPr>
              <a:t>.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5400" dirty="0" err="1" smtClean="0"/>
              <a:t>Stand</a:t>
            </a:r>
            <a:r>
              <a:rPr lang="cs-CZ" sz="5400" dirty="0" smtClean="0"/>
              <a:t> up</a:t>
            </a:r>
          </a:p>
          <a:p>
            <a:r>
              <a:rPr lang="cs-CZ" sz="5400" dirty="0" err="1" smtClean="0"/>
              <a:t>Come</a:t>
            </a:r>
            <a:r>
              <a:rPr lang="cs-CZ" sz="5400" dirty="0" smtClean="0"/>
              <a:t> </a:t>
            </a:r>
            <a:r>
              <a:rPr lang="cs-CZ" sz="5400" dirty="0" err="1" smtClean="0"/>
              <a:t>here</a:t>
            </a:r>
            <a:endParaRPr lang="cs-CZ" sz="5400" dirty="0" smtClean="0"/>
          </a:p>
          <a:p>
            <a:r>
              <a:rPr lang="cs-CZ" sz="5400" dirty="0" smtClean="0"/>
              <a:t>Listen</a:t>
            </a:r>
          </a:p>
          <a:p>
            <a:r>
              <a:rPr lang="cs-CZ" sz="5400" dirty="0" smtClean="0"/>
              <a:t>Open</a:t>
            </a:r>
          </a:p>
          <a:p>
            <a:r>
              <a:rPr lang="cs-CZ" sz="5400" dirty="0" err="1" smtClean="0"/>
              <a:t>Sit</a:t>
            </a:r>
            <a:r>
              <a:rPr lang="cs-CZ" sz="5400" dirty="0" smtClean="0"/>
              <a:t> </a:t>
            </a:r>
            <a:r>
              <a:rPr lang="cs-CZ" sz="5400" dirty="0" err="1" smtClean="0"/>
              <a:t>down</a:t>
            </a:r>
            <a:endParaRPr lang="cs-CZ" sz="5400" dirty="0" smtClean="0"/>
          </a:p>
        </p:txBody>
      </p:sp>
      <p:pic>
        <p:nvPicPr>
          <p:cNvPr id="11271" name="Picture 7" descr="C:\Users\smidova.jindriska\AppData\Local\Microsoft\Windows\Temporary Internet Files\Content.IE5\QB8SYGJY\MC9000786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5" y="1772816"/>
            <a:ext cx="3128717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3984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err="1" smtClean="0">
                <a:solidFill>
                  <a:srgbClr val="002060"/>
                </a:solidFill>
              </a:rPr>
              <a:t>Find</a:t>
            </a:r>
            <a:r>
              <a:rPr lang="cs-CZ" sz="5400" b="1" dirty="0" smtClean="0">
                <a:solidFill>
                  <a:srgbClr val="002060"/>
                </a:solidFill>
              </a:rPr>
              <a:t> </a:t>
            </a:r>
            <a:r>
              <a:rPr lang="cs-CZ" sz="5400" b="1" dirty="0" err="1" smtClean="0">
                <a:solidFill>
                  <a:srgbClr val="002060"/>
                </a:solidFill>
              </a:rPr>
              <a:t>the</a:t>
            </a:r>
            <a:r>
              <a:rPr lang="cs-CZ" sz="5400" b="1" dirty="0" smtClean="0">
                <a:solidFill>
                  <a:srgbClr val="002060"/>
                </a:solidFill>
              </a:rPr>
              <a:t> </a:t>
            </a:r>
            <a:r>
              <a:rPr lang="cs-CZ" sz="5400" b="1" dirty="0" err="1" smtClean="0">
                <a:solidFill>
                  <a:srgbClr val="002060"/>
                </a:solidFill>
              </a:rPr>
              <a:t>words</a:t>
            </a:r>
            <a:r>
              <a:rPr lang="cs-CZ" sz="5400" b="1" dirty="0" smtClean="0">
                <a:solidFill>
                  <a:srgbClr val="002060"/>
                </a:solidFill>
              </a:rPr>
              <a:t>.</a:t>
            </a:r>
            <a:endParaRPr lang="cs-CZ" sz="5400" b="1" dirty="0">
              <a:solidFill>
                <a:srgbClr val="00206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6555813"/>
              </p:ext>
            </p:extLst>
          </p:nvPr>
        </p:nvGraphicFramePr>
        <p:xfrm>
          <a:off x="971600" y="1700808"/>
          <a:ext cx="6984775" cy="44805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97825"/>
                <a:gridCol w="997825"/>
                <a:gridCol w="997825"/>
                <a:gridCol w="997825"/>
                <a:gridCol w="997825"/>
                <a:gridCol w="997825"/>
                <a:gridCol w="997825"/>
              </a:tblGrid>
              <a:tr h="640080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P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E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N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C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B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351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W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Y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M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I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W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351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R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B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C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R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I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351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I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X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E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S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S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351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T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Q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P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E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T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351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E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G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K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U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D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N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E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351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S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I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T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D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W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N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52320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</a:rPr>
              <a:t>Řešení :</a:t>
            </a:r>
            <a:endParaRPr lang="cs-CZ" sz="5400" b="1" dirty="0">
              <a:solidFill>
                <a:srgbClr val="00206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7709883"/>
              </p:ext>
            </p:extLst>
          </p:nvPr>
        </p:nvGraphicFramePr>
        <p:xfrm>
          <a:off x="971600" y="1700808"/>
          <a:ext cx="6984775" cy="44805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97825"/>
                <a:gridCol w="997825"/>
                <a:gridCol w="997825"/>
                <a:gridCol w="997825"/>
                <a:gridCol w="997825"/>
                <a:gridCol w="997825"/>
                <a:gridCol w="997825"/>
              </a:tblGrid>
              <a:tr h="640080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P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E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N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C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B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351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W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Y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M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I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W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351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R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B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C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R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I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351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I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X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E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S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S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351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T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Q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P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E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T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351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E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G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K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U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D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N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E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351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S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I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T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D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W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N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Ovál 3"/>
          <p:cNvSpPr/>
          <p:nvPr/>
        </p:nvSpPr>
        <p:spPr>
          <a:xfrm>
            <a:off x="1835696" y="1628800"/>
            <a:ext cx="4104456" cy="86409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660232" y="2264335"/>
            <a:ext cx="1097202" cy="398551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755576" y="2323807"/>
            <a:ext cx="936104" cy="31934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755576" y="5373216"/>
            <a:ext cx="7344816" cy="100811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716016" y="2996952"/>
            <a:ext cx="1152128" cy="252028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843808" y="2996952"/>
            <a:ext cx="720080" cy="237626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5868144" y="1628801"/>
            <a:ext cx="792088" cy="338437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6652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1.Ilustrace : www. </a:t>
            </a:r>
            <a:r>
              <a:rPr lang="cs-CZ" dirty="0" err="1"/>
              <a:t>office</a:t>
            </a:r>
            <a:r>
              <a:rPr lang="cs-CZ" dirty="0"/>
              <a:t>. microsoft.com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4095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1185</TotalTime>
  <Words>220</Words>
  <Application>Microsoft Office PowerPoint</Application>
  <PresentationFormat>Předvádění na obrazovce (4:3)</PresentationFormat>
  <Paragraphs>135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Prezentace aplikace PowerPoint</vt:lpstr>
      <vt:lpstr>Anotace</vt:lpstr>
      <vt:lpstr>Classroom language</vt:lpstr>
      <vt:lpstr>STAND UP</vt:lpstr>
      <vt:lpstr>SIT DOWN</vt:lpstr>
      <vt:lpstr>COME HERE</vt:lpstr>
      <vt:lpstr>LISTEN</vt:lpstr>
      <vt:lpstr>OPEN</vt:lpstr>
      <vt:lpstr>CLOSE</vt:lpstr>
      <vt:lpstr>WRITE</vt:lpstr>
      <vt:lpstr>DRAW</vt:lpstr>
      <vt:lpstr>LOOK</vt:lpstr>
      <vt:lpstr>Listen and act.</vt:lpstr>
      <vt:lpstr>Find the words.</vt:lpstr>
      <vt:lpstr>Řešení :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Šmídová Jindřiška</cp:lastModifiedBy>
  <cp:revision>145</cp:revision>
  <dcterms:created xsi:type="dcterms:W3CDTF">2011-11-09T14:01:04Z</dcterms:created>
  <dcterms:modified xsi:type="dcterms:W3CDTF">2012-09-15T20:22:14Z</dcterms:modified>
</cp:coreProperties>
</file>