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3" r:id="rId2"/>
    <p:sldId id="266" r:id="rId3"/>
    <p:sldId id="267" r:id="rId4"/>
    <p:sldId id="268" r:id="rId5"/>
    <p:sldId id="269" r:id="rId6"/>
    <p:sldId id="271" r:id="rId7"/>
    <p:sldId id="272" r:id="rId8"/>
    <p:sldId id="273" r:id="rId9"/>
    <p:sldId id="275" r:id="rId10"/>
    <p:sldId id="276" r:id="rId11"/>
    <p:sldId id="277" r:id="rId12"/>
    <p:sldId id="274" r:id="rId13"/>
    <p:sldId id="278" r:id="rId14"/>
    <p:sldId id="279" r:id="rId15"/>
    <p:sldId id="280" r:id="rId16"/>
    <p:sldId id="281" r:id="rId17"/>
    <p:sldId id="282" r:id="rId18"/>
    <p:sldId id="265" r:id="rId1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VY_32_INOVACE_17_Christmas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Christmas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8.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B8A84CBA-677D-4E82-900E-D305E0B0C312}" type="presOf" srcId="{DAEA276B-ECF9-46F6-A7D3-4693B2D32BC4}" destId="{F69A1436-182C-465B-AD7F-FE48E0C090C1}" srcOrd="1" destOrd="0" presId="urn:microsoft.com/office/officeart/2005/8/layout/target3"/>
    <dgm:cxn modelId="{E2871D57-7B44-4E3B-AAEE-C5BCCC89142A}" type="presOf" srcId="{C73C7642-F245-4585-8F88-243F9FAEF6CA}" destId="{AA41A67C-3D3F-4AE9-9E0F-5D7F7BB2E741}" srcOrd="1" destOrd="0" presId="urn:microsoft.com/office/officeart/2005/8/layout/target3"/>
    <dgm:cxn modelId="{96D33027-BEEC-4E0A-8310-C1B59D658277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287CF24-472B-43C6-8448-DD850F015180}" type="presOf" srcId="{FBBFC3EA-9D9D-4F3A-BEA6-9C2C0E46BF20}" destId="{832BF48F-0145-4429-9E02-8FCA946CCE9E}" srcOrd="1" destOrd="0" presId="urn:microsoft.com/office/officeart/2005/8/layout/target3"/>
    <dgm:cxn modelId="{5FA1E526-DD39-438D-BB07-FD834B12D38D}" type="presOf" srcId="{39F8B381-5807-488E-AC22-73DD4140ED4A}" destId="{71045F8C-00FA-488E-A7BD-E2E6753D979D}" srcOrd="0" destOrd="0" presId="urn:microsoft.com/office/officeart/2005/8/layout/target3"/>
    <dgm:cxn modelId="{D4160359-AF2D-43E2-BECD-85E877ABB87D}" type="presOf" srcId="{FBBFC3EA-9D9D-4F3A-BEA6-9C2C0E46BF20}" destId="{643EA938-EDE0-4533-ACCC-D2BD6F3A527C}" srcOrd="0" destOrd="0" presId="urn:microsoft.com/office/officeart/2005/8/layout/target3"/>
    <dgm:cxn modelId="{B5E1A454-CA55-45BE-BF0E-8B290BBA58D2}" type="presOf" srcId="{DAEA276B-ECF9-46F6-A7D3-4693B2D32BC4}" destId="{CDED6FE3-AD8F-4ACC-B6B8-710EDDD97598}" srcOrd="0" destOrd="0" presId="urn:microsoft.com/office/officeart/2005/8/layout/target3"/>
    <dgm:cxn modelId="{3AA88F3D-8716-4C20-B885-5E1245002057}" type="presOf" srcId="{C73C7642-F245-4585-8F88-243F9FAEF6CA}" destId="{97289DF2-90F4-4EC2-A9FC-633B00BAB610}" srcOrd="0" destOrd="0" presId="urn:microsoft.com/office/officeart/2005/8/layout/target3"/>
    <dgm:cxn modelId="{08D5792B-E287-4CA6-A5E5-6626B4EE9C42}" type="presOf" srcId="{EBC41103-E2E5-4D48-9B4B-425520D3D098}" destId="{F969C235-9271-4D34-B740-D627A121CAD0}" srcOrd="1" destOrd="0" presId="urn:microsoft.com/office/officeart/2005/8/layout/target3"/>
    <dgm:cxn modelId="{5808B39F-767A-46FA-B9CF-A43348848CF8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09542F9-E8F0-4BFF-BB13-CA2C15D04D12}" type="presOf" srcId="{445C7998-7549-48B0-BD68-D4F0167F02E5}" destId="{4D19AB04-24FA-40C2-B203-52AE3D15E171}" srcOrd="1" destOrd="0" presId="urn:microsoft.com/office/officeart/2005/8/layout/target3"/>
    <dgm:cxn modelId="{8CA76BE6-9D23-4908-B443-BB6BD32F81DB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5AAE8CC-580F-4707-A235-1737D49A3E73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711FE59-B4FE-453F-9FBC-06639D40400A}" type="presParOf" srcId="{71045F8C-00FA-488E-A7BD-E2E6753D979D}" destId="{3577EC6B-C980-4F34-8C69-4365E7B8FC8C}" srcOrd="0" destOrd="0" presId="urn:microsoft.com/office/officeart/2005/8/layout/target3"/>
    <dgm:cxn modelId="{154C0284-4687-4786-80DE-1D01E0592636}" type="presParOf" srcId="{71045F8C-00FA-488E-A7BD-E2E6753D979D}" destId="{6940EB87-DC1D-4BC3-9408-9AC2E1FFC039}" srcOrd="1" destOrd="0" presId="urn:microsoft.com/office/officeart/2005/8/layout/target3"/>
    <dgm:cxn modelId="{9C41706E-28D2-46DB-AE31-F0FFC97FE831}" type="presParOf" srcId="{71045F8C-00FA-488E-A7BD-E2E6753D979D}" destId="{BC35EE03-4121-4EF9-923D-7CB6D30D358D}" srcOrd="2" destOrd="0" presId="urn:microsoft.com/office/officeart/2005/8/layout/target3"/>
    <dgm:cxn modelId="{55A60F43-F988-4610-9683-01BC58664F81}" type="presParOf" srcId="{71045F8C-00FA-488E-A7BD-E2E6753D979D}" destId="{C95EEA27-3CBF-4645-A92D-9D8AF5C1CBFC}" srcOrd="3" destOrd="0" presId="urn:microsoft.com/office/officeart/2005/8/layout/target3"/>
    <dgm:cxn modelId="{05151BF8-5188-44D4-9C2A-6A62141655EA}" type="presParOf" srcId="{71045F8C-00FA-488E-A7BD-E2E6753D979D}" destId="{851BB866-B6AE-4566-893F-4C635BA974FC}" srcOrd="4" destOrd="0" presId="urn:microsoft.com/office/officeart/2005/8/layout/target3"/>
    <dgm:cxn modelId="{CC4BDA50-0515-4619-9D85-F066FEF6034E}" type="presParOf" srcId="{71045F8C-00FA-488E-A7BD-E2E6753D979D}" destId="{643EA938-EDE0-4533-ACCC-D2BD6F3A527C}" srcOrd="5" destOrd="0" presId="urn:microsoft.com/office/officeart/2005/8/layout/target3"/>
    <dgm:cxn modelId="{0EC393E7-6ECF-4816-8D7D-E0C2F9E36630}" type="presParOf" srcId="{71045F8C-00FA-488E-A7BD-E2E6753D979D}" destId="{92F31B18-D66D-4CC7-89B9-378928DE877D}" srcOrd="6" destOrd="0" presId="urn:microsoft.com/office/officeart/2005/8/layout/target3"/>
    <dgm:cxn modelId="{61A5CF1B-9670-47E6-A69C-25211113FE61}" type="presParOf" srcId="{71045F8C-00FA-488E-A7BD-E2E6753D979D}" destId="{902074E1-B931-4618-97F1-FADBE82E9C3C}" srcOrd="7" destOrd="0" presId="urn:microsoft.com/office/officeart/2005/8/layout/target3"/>
    <dgm:cxn modelId="{47EF1C9C-B9C8-4BCD-8F9A-6B7CD1247E1C}" type="presParOf" srcId="{71045F8C-00FA-488E-A7BD-E2E6753D979D}" destId="{A3817367-F2BC-482F-8832-FA00B51DCCF3}" srcOrd="8" destOrd="0" presId="urn:microsoft.com/office/officeart/2005/8/layout/target3"/>
    <dgm:cxn modelId="{66574054-C594-4945-A39E-7B7BF304EBB5}" type="presParOf" srcId="{71045F8C-00FA-488E-A7BD-E2E6753D979D}" destId="{626ABFF6-56C8-4386-B662-68EC364EED9D}" srcOrd="9" destOrd="0" presId="urn:microsoft.com/office/officeart/2005/8/layout/target3"/>
    <dgm:cxn modelId="{97F7533F-D685-4C3F-86A5-F8C99B91BAF4}" type="presParOf" srcId="{71045F8C-00FA-488E-A7BD-E2E6753D979D}" destId="{6DB11F1C-D028-4800-9625-6611CA9DE6D4}" srcOrd="10" destOrd="0" presId="urn:microsoft.com/office/officeart/2005/8/layout/target3"/>
    <dgm:cxn modelId="{D80A5D7A-30C0-4943-97DA-52451C194869}" type="presParOf" srcId="{71045F8C-00FA-488E-A7BD-E2E6753D979D}" destId="{CDED6FE3-AD8F-4ACC-B6B8-710EDDD97598}" srcOrd="11" destOrd="0" presId="urn:microsoft.com/office/officeart/2005/8/layout/target3"/>
    <dgm:cxn modelId="{D7DF2809-BB6A-4999-93EB-6E45D271003B}" type="presParOf" srcId="{71045F8C-00FA-488E-A7BD-E2E6753D979D}" destId="{397AC6D7-84A6-4150-958F-83C92D9ACF38}" srcOrd="12" destOrd="0" presId="urn:microsoft.com/office/officeart/2005/8/layout/target3"/>
    <dgm:cxn modelId="{F4FCF4EE-DDF7-4689-A3CF-9FDB2354ABA1}" type="presParOf" srcId="{71045F8C-00FA-488E-A7BD-E2E6753D979D}" destId="{D7419528-33A6-416D-9E64-B3F7915C5149}" srcOrd="13" destOrd="0" presId="urn:microsoft.com/office/officeart/2005/8/layout/target3"/>
    <dgm:cxn modelId="{6665E6A2-7D1B-4108-A4D1-A114445C43B5}" type="presParOf" srcId="{71045F8C-00FA-488E-A7BD-E2E6753D979D}" destId="{97289DF2-90F4-4EC2-A9FC-633B00BAB610}" srcOrd="14" destOrd="0" presId="urn:microsoft.com/office/officeart/2005/8/layout/target3"/>
    <dgm:cxn modelId="{1CE03982-B2BC-4BEC-8BBC-BE68DFFACF89}" type="presParOf" srcId="{71045F8C-00FA-488E-A7BD-E2E6753D979D}" destId="{234EBA9D-95B4-4C20-A84E-6F65F1085DC6}" srcOrd="15" destOrd="0" presId="urn:microsoft.com/office/officeart/2005/8/layout/target3"/>
    <dgm:cxn modelId="{C5D726CA-D5FA-4E82-A3E6-391B43445678}" type="presParOf" srcId="{71045F8C-00FA-488E-A7BD-E2E6753D979D}" destId="{12255512-213F-41DF-90A6-8B4CD74A2B52}" srcOrd="16" destOrd="0" presId="urn:microsoft.com/office/officeart/2005/8/layout/target3"/>
    <dgm:cxn modelId="{5EF44072-097D-4C3D-A23D-C279502544CE}" type="presParOf" srcId="{71045F8C-00FA-488E-A7BD-E2E6753D979D}" destId="{50C2F88D-8688-44C2-A854-691F34009D3B}" srcOrd="17" destOrd="0" presId="urn:microsoft.com/office/officeart/2005/8/layout/target3"/>
    <dgm:cxn modelId="{D9436BA8-0FF4-4474-939F-61C92AB98B2E}" type="presParOf" srcId="{71045F8C-00FA-488E-A7BD-E2E6753D979D}" destId="{4D19AB04-24FA-40C2-B203-52AE3D15E171}" srcOrd="18" destOrd="0" presId="urn:microsoft.com/office/officeart/2005/8/layout/target3"/>
    <dgm:cxn modelId="{04E1A0C0-3453-45F6-BCC4-5450FA54F69F}" type="presParOf" srcId="{71045F8C-00FA-488E-A7BD-E2E6753D979D}" destId="{832BF48F-0145-4429-9E02-8FCA946CCE9E}" srcOrd="19" destOrd="0" presId="urn:microsoft.com/office/officeart/2005/8/layout/target3"/>
    <dgm:cxn modelId="{EF4C1F26-4B23-4052-AAA8-657ED29CEF00}" type="presParOf" srcId="{71045F8C-00FA-488E-A7BD-E2E6753D979D}" destId="{E7297F21-D4FD-4A41-AE58-814D01A6B5E7}" srcOrd="20" destOrd="0" presId="urn:microsoft.com/office/officeart/2005/8/layout/target3"/>
    <dgm:cxn modelId="{CAB512ED-2D57-406D-BC22-62E87CDFE095}" type="presParOf" srcId="{71045F8C-00FA-488E-A7BD-E2E6753D979D}" destId="{F69A1436-182C-465B-AD7F-FE48E0C090C1}" srcOrd="21" destOrd="0" presId="urn:microsoft.com/office/officeart/2005/8/layout/target3"/>
    <dgm:cxn modelId="{4ECEDAD8-3C46-42D6-8F22-8BAA8234FFFF}" type="presParOf" srcId="{71045F8C-00FA-488E-A7BD-E2E6753D979D}" destId="{AA41A67C-3D3F-4AE9-9E0F-5D7F7BB2E741}" srcOrd="22" destOrd="0" presId="urn:microsoft.com/office/officeart/2005/8/layout/target3"/>
    <dgm:cxn modelId="{AA98CEAC-0756-430C-9F18-78E6F09BCBB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VY_32_INOVACE_17_Christmas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8.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Christmas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B2BC54-27D2-4C6C-A550-916C424F770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72B042-7FB0-457A-B908-20B18D07F5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0792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9977E-1BA2-4EB3-8437-BCA550DCC9C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BB786-9340-4C4C-9086-366752B01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gi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gi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13" Type="http://schemas.openxmlformats.org/officeDocument/2006/relationships/image" Target="../media/image32.jpeg"/><Relationship Id="rId3" Type="http://schemas.openxmlformats.org/officeDocument/2006/relationships/image" Target="../media/image23.wmf"/><Relationship Id="rId7" Type="http://schemas.openxmlformats.org/officeDocument/2006/relationships/image" Target="../media/image26.wmf"/><Relationship Id="rId12" Type="http://schemas.openxmlformats.org/officeDocument/2006/relationships/image" Target="../media/image31.w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wmf"/><Relationship Id="rId11" Type="http://schemas.openxmlformats.org/officeDocument/2006/relationships/image" Target="../media/image30.wmf"/><Relationship Id="rId5" Type="http://schemas.openxmlformats.org/officeDocument/2006/relationships/image" Target="../media/image24.png"/><Relationship Id="rId10" Type="http://schemas.openxmlformats.org/officeDocument/2006/relationships/image" Target="../media/image29.jpeg"/><Relationship Id="rId4" Type="http://schemas.openxmlformats.org/officeDocument/2006/relationships/image" Target="../media/image7.wmf"/><Relationship Id="rId9" Type="http://schemas.openxmlformats.org/officeDocument/2006/relationships/image" Target="../media/image28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13" Type="http://schemas.openxmlformats.org/officeDocument/2006/relationships/image" Target="../media/image32.jpeg"/><Relationship Id="rId3" Type="http://schemas.openxmlformats.org/officeDocument/2006/relationships/image" Target="../media/image23.wmf"/><Relationship Id="rId7" Type="http://schemas.openxmlformats.org/officeDocument/2006/relationships/image" Target="../media/image26.wmf"/><Relationship Id="rId12" Type="http://schemas.openxmlformats.org/officeDocument/2006/relationships/image" Target="../media/image31.w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wmf"/><Relationship Id="rId11" Type="http://schemas.openxmlformats.org/officeDocument/2006/relationships/image" Target="../media/image30.wmf"/><Relationship Id="rId5" Type="http://schemas.openxmlformats.org/officeDocument/2006/relationships/image" Target="../media/image24.png"/><Relationship Id="rId10" Type="http://schemas.openxmlformats.org/officeDocument/2006/relationships/image" Target="../media/image29.jpeg"/><Relationship Id="rId4" Type="http://schemas.openxmlformats.org/officeDocument/2006/relationships/image" Target="../media/image7.wmf"/><Relationship Id="rId9" Type="http://schemas.openxmlformats.org/officeDocument/2006/relationships/image" Target="../media/image28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62222145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66834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759731"/>
              </p:ext>
            </p:extLst>
          </p:nvPr>
        </p:nvGraphicFramePr>
        <p:xfrm>
          <a:off x="457200" y="1600200"/>
          <a:ext cx="8229600" cy="40386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slovní zásoby a znalostí o Vánocích a vánočních zvycích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Prezentace je určena pro věkovou skupinu 11 – 15 let a slouží k seznámení žáků s kulturními zvyklostmi obyvatel anglicky mluvících zemí. Cílem je vysvětlit kdy a jak se slaví Vánoce, jejich průběh, typické symboly.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9268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8229600" cy="3816424"/>
          </a:xfrm>
        </p:spPr>
        <p:txBody>
          <a:bodyPr>
            <a:normAutofit/>
          </a:bodyPr>
          <a:lstStyle/>
          <a:p>
            <a:r>
              <a:rPr lang="cs-CZ" sz="96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Christmas</a:t>
            </a:r>
            <a:endParaRPr lang="cs-CZ" sz="9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21608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X\AppData\Local\Microsoft\Windows\Temporary Internet Files\Content.IE5\2DP4O1E4\MP90043127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982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3096344"/>
          </a:xfrm>
        </p:spPr>
        <p:txBody>
          <a:bodyPr/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r>
              <a:rPr lang="cs-CZ" dirty="0" smtClean="0"/>
              <a:t>?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6" name="Picture 2" descr="C:\Users\X\AppData\Local\Microsoft\Windows\Temporary Internet Files\Content.IE5\3QGYDG7K\MP90021615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708920"/>
            <a:ext cx="243840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1328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these </a:t>
            </a:r>
            <a:r>
              <a:rPr lang="cs-CZ" dirty="0" err="1" smtClean="0"/>
              <a:t>words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Czech Republic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Great </a:t>
            </a:r>
            <a:r>
              <a:rPr lang="cs-CZ" dirty="0" err="1" smtClean="0"/>
              <a:t>Britain</a:t>
            </a:r>
            <a:endParaRPr lang="cs-CZ" dirty="0"/>
          </a:p>
        </p:txBody>
      </p:sp>
      <p:pic>
        <p:nvPicPr>
          <p:cNvPr id="2050" name="Picture 2" descr="C:\Users\X\AppData\Local\Microsoft\Windows\Temporary Internet Files\Content.IE5\QV02QLUU\MC900436277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92896"/>
            <a:ext cx="1491789" cy="149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2" name="Picture 4" descr="C:\Users\X\AppData\Local\Microsoft\Windows\Temporary Internet Files\Content.IE5\2DP4O1E4\MC9003358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244" y="2708920"/>
            <a:ext cx="1565566" cy="124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X\AppData\Local\Microsoft\Windows\Temporary Internet Files\Content.IE5\9DFDHZ4A\MC9003973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37723"/>
            <a:ext cx="1816913" cy="131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X\AppData\Local\Microsoft\Windows\Temporary Internet Files\Content.IE5\3QGYDG7K\MC9002507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228" y="4062345"/>
            <a:ext cx="1382540" cy="235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X\AppData\Local\Microsoft\Windows\Temporary Internet Files\Content.IE5\QV02QLUU\MM900309715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698" y="4417301"/>
            <a:ext cx="1682778" cy="201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X\AppData\Local\Microsoft\Windows\Temporary Internet Files\Content.IE5\9DFDHZ4A\MC9003832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584843"/>
            <a:ext cx="1689811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0947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Solution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Czech Republic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Great </a:t>
            </a:r>
            <a:r>
              <a:rPr lang="cs-CZ" dirty="0" err="1" smtClean="0"/>
              <a:t>Britain</a:t>
            </a:r>
            <a:endParaRPr lang="cs-CZ" dirty="0"/>
          </a:p>
        </p:txBody>
      </p:sp>
      <p:pic>
        <p:nvPicPr>
          <p:cNvPr id="2050" name="Picture 2" descr="C:\Users\X\AppData\Local\Microsoft\Windows\Temporary Internet Files\Content.IE5\QV02QLUU\MC900436277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1491789" cy="149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2" name="Picture 4" descr="C:\Users\X\AppData\Local\Microsoft\Windows\Temporary Internet Files\Content.IE5\2DP4O1E4\MC9003358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244" y="2255382"/>
            <a:ext cx="1565566" cy="124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X\AppData\Local\Microsoft\Windows\Temporary Internet Files\Content.IE5\9DFDHZ4A\MC9003973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37723"/>
            <a:ext cx="1816913" cy="131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X\AppData\Local\Microsoft\Windows\Temporary Internet Files\Content.IE5\3QGYDG7K\MC9002507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26795"/>
            <a:ext cx="1382540" cy="235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X\AppData\Local\Microsoft\Windows\Temporary Internet Files\Content.IE5\QV02QLUU\MM900309715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508" y="4314877"/>
            <a:ext cx="1682778" cy="201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X\AppData\Local\Microsoft\Windows\Temporary Internet Files\Content.IE5\9DFDHZ4A\MC9003832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105" y="2098817"/>
            <a:ext cx="1437474" cy="155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771800" y="406892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Baby </a:t>
            </a:r>
            <a:r>
              <a:rPr lang="cs-CZ" sz="2400" b="1" dirty="0" err="1" smtClean="0"/>
              <a:t>Jesus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9512" y="3861048"/>
            <a:ext cx="1612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Mistletoe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82132" y="5241859"/>
            <a:ext cx="2289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24th </a:t>
            </a:r>
            <a:r>
              <a:rPr lang="cs-CZ" sz="2400" b="1" dirty="0" err="1" smtClean="0"/>
              <a:t>December</a:t>
            </a:r>
            <a:r>
              <a:rPr lang="cs-CZ" sz="2400" b="1" dirty="0" smtClean="0"/>
              <a:t> – </a:t>
            </a:r>
            <a:r>
              <a:rPr lang="cs-CZ" sz="2400" b="1" dirty="0" err="1" smtClean="0"/>
              <a:t>Christmas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Eve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56244" y="3645024"/>
            <a:ext cx="1565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Holly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02245" y="5241858"/>
            <a:ext cx="2443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25th </a:t>
            </a:r>
            <a:r>
              <a:rPr lang="cs-CZ" sz="2400" b="1" dirty="0" err="1" smtClean="0"/>
              <a:t>December</a:t>
            </a:r>
            <a:r>
              <a:rPr lang="cs-CZ" sz="2400" b="1" dirty="0" smtClean="0"/>
              <a:t> – </a:t>
            </a:r>
            <a:r>
              <a:rPr lang="cs-CZ" sz="2400" b="1" dirty="0" err="1" smtClean="0"/>
              <a:t>Christmas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Day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376485" y="3664015"/>
            <a:ext cx="269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Father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Christmas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5180225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4000" b="1" dirty="0" err="1" smtClean="0"/>
              <a:t>Christmas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Eve</a:t>
            </a:r>
            <a:endParaRPr lang="cs-CZ" sz="4000" b="1" dirty="0" smtClean="0"/>
          </a:p>
          <a:p>
            <a:r>
              <a:rPr lang="cs-CZ" sz="4000" b="1" dirty="0" err="1" smtClean="0"/>
              <a:t>Christmas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Day</a:t>
            </a:r>
            <a:endParaRPr lang="cs-CZ" sz="4000" b="1" dirty="0" smtClean="0"/>
          </a:p>
          <a:p>
            <a:r>
              <a:rPr lang="cs-CZ" sz="4000" b="1" dirty="0" smtClean="0"/>
              <a:t>Boxing </a:t>
            </a:r>
            <a:r>
              <a:rPr lang="cs-CZ" sz="4000" b="1" dirty="0" err="1" smtClean="0"/>
              <a:t>Day</a:t>
            </a:r>
            <a:endParaRPr lang="cs-CZ" sz="4000" b="1" dirty="0" smtClean="0"/>
          </a:p>
          <a:p>
            <a:r>
              <a:rPr lang="cs-CZ" sz="4000" b="1" dirty="0" smtClean="0"/>
              <a:t>New </a:t>
            </a:r>
            <a:r>
              <a:rPr lang="cs-CZ" sz="4000" b="1" dirty="0" err="1" smtClean="0"/>
              <a:t>Year‘s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Eve</a:t>
            </a:r>
            <a:endParaRPr lang="cs-CZ" sz="4000" b="1" dirty="0" smtClean="0"/>
          </a:p>
          <a:p>
            <a:r>
              <a:rPr lang="cs-CZ" sz="4000" b="1" dirty="0"/>
              <a:t>New </a:t>
            </a:r>
            <a:r>
              <a:rPr lang="cs-CZ" sz="4000" b="1" dirty="0" err="1"/>
              <a:t>Year‘s</a:t>
            </a:r>
            <a:r>
              <a:rPr lang="cs-CZ" sz="4000" b="1" dirty="0"/>
              <a:t> </a:t>
            </a:r>
            <a:r>
              <a:rPr lang="cs-CZ" sz="4000" b="1" dirty="0" err="1" smtClean="0"/>
              <a:t>Day</a:t>
            </a:r>
            <a:endParaRPr lang="cs-CZ" sz="4000" b="1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31 st </a:t>
            </a:r>
            <a:r>
              <a:rPr lang="cs-CZ" sz="4000" dirty="0" err="1" smtClean="0"/>
              <a:t>December</a:t>
            </a:r>
            <a:endParaRPr lang="cs-CZ" sz="4000" dirty="0" smtClean="0"/>
          </a:p>
          <a:p>
            <a:r>
              <a:rPr lang="cs-CZ" sz="4000" dirty="0" smtClean="0"/>
              <a:t>24 </a:t>
            </a:r>
            <a:r>
              <a:rPr lang="cs-CZ" sz="4000" dirty="0" err="1" smtClean="0"/>
              <a:t>th</a:t>
            </a:r>
            <a:r>
              <a:rPr lang="cs-CZ" sz="4000" dirty="0" smtClean="0"/>
              <a:t> </a:t>
            </a:r>
            <a:r>
              <a:rPr lang="cs-CZ" sz="4000" dirty="0" err="1" smtClean="0"/>
              <a:t>December</a:t>
            </a:r>
            <a:endParaRPr lang="cs-CZ" sz="4000" dirty="0" smtClean="0"/>
          </a:p>
          <a:p>
            <a:r>
              <a:rPr lang="cs-CZ" sz="4000" dirty="0" smtClean="0"/>
              <a:t>1 st </a:t>
            </a:r>
            <a:r>
              <a:rPr lang="cs-CZ" sz="4000" dirty="0" err="1" smtClean="0"/>
              <a:t>January</a:t>
            </a:r>
            <a:endParaRPr lang="cs-CZ" sz="4000" dirty="0" smtClean="0"/>
          </a:p>
          <a:p>
            <a:r>
              <a:rPr lang="cs-CZ" sz="4000" dirty="0" smtClean="0"/>
              <a:t>26 </a:t>
            </a:r>
            <a:r>
              <a:rPr lang="cs-CZ" sz="4000" dirty="0" err="1" smtClean="0"/>
              <a:t>th</a:t>
            </a:r>
            <a:r>
              <a:rPr lang="cs-CZ" sz="4000" dirty="0" smtClean="0"/>
              <a:t> </a:t>
            </a:r>
            <a:r>
              <a:rPr lang="cs-CZ" sz="4000" dirty="0" err="1" smtClean="0"/>
              <a:t>December</a:t>
            </a:r>
            <a:endParaRPr lang="cs-CZ" sz="4000" dirty="0" smtClean="0"/>
          </a:p>
          <a:p>
            <a:r>
              <a:rPr lang="cs-CZ" sz="4000" dirty="0" smtClean="0"/>
              <a:t>25 </a:t>
            </a:r>
            <a:r>
              <a:rPr lang="cs-CZ" sz="4000" dirty="0" err="1" smtClean="0"/>
              <a:t>th</a:t>
            </a:r>
            <a:r>
              <a:rPr lang="cs-CZ" sz="4000" dirty="0" smtClean="0"/>
              <a:t> </a:t>
            </a:r>
            <a:r>
              <a:rPr lang="cs-CZ" sz="4000" dirty="0" err="1" smtClean="0"/>
              <a:t>December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994917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b="1" dirty="0" err="1" smtClean="0"/>
              <a:t>Christmas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Eve</a:t>
            </a:r>
            <a:endParaRPr lang="cs-CZ" sz="4000" b="1" dirty="0" smtClean="0"/>
          </a:p>
          <a:p>
            <a:r>
              <a:rPr lang="cs-CZ" sz="4000" b="1" dirty="0" err="1" smtClean="0"/>
              <a:t>Christmas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Day</a:t>
            </a:r>
            <a:endParaRPr lang="cs-CZ" sz="4000" b="1" dirty="0" smtClean="0"/>
          </a:p>
          <a:p>
            <a:r>
              <a:rPr lang="cs-CZ" sz="4000" b="1" dirty="0" smtClean="0"/>
              <a:t>Boxing </a:t>
            </a:r>
            <a:r>
              <a:rPr lang="cs-CZ" sz="4000" b="1" dirty="0" err="1" smtClean="0"/>
              <a:t>Day</a:t>
            </a:r>
            <a:endParaRPr lang="cs-CZ" sz="4000" b="1" dirty="0" smtClean="0"/>
          </a:p>
          <a:p>
            <a:r>
              <a:rPr lang="cs-CZ" sz="4000" b="1" dirty="0" smtClean="0"/>
              <a:t>New </a:t>
            </a:r>
            <a:r>
              <a:rPr lang="cs-CZ" sz="4000" b="1" dirty="0" err="1" smtClean="0"/>
              <a:t>Year‘s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Eve</a:t>
            </a:r>
            <a:endParaRPr lang="cs-CZ" sz="4000" b="1" dirty="0" smtClean="0"/>
          </a:p>
          <a:p>
            <a:r>
              <a:rPr lang="cs-CZ" sz="4000" b="1" dirty="0"/>
              <a:t>New </a:t>
            </a:r>
            <a:r>
              <a:rPr lang="cs-CZ" sz="4000" b="1" dirty="0" err="1"/>
              <a:t>Year‘s</a:t>
            </a:r>
            <a:r>
              <a:rPr lang="cs-CZ" sz="4000" b="1" dirty="0"/>
              <a:t> </a:t>
            </a:r>
            <a:r>
              <a:rPr lang="cs-CZ" sz="4000" b="1" dirty="0" err="1" smtClean="0"/>
              <a:t>Day</a:t>
            </a:r>
            <a:endParaRPr lang="cs-CZ" sz="4000" b="1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24 </a:t>
            </a:r>
            <a:r>
              <a:rPr lang="cs-CZ" sz="4000" b="1" dirty="0" err="1" smtClean="0">
                <a:solidFill>
                  <a:srgbClr val="C00000"/>
                </a:solidFill>
              </a:rPr>
              <a:t>th</a:t>
            </a:r>
            <a:r>
              <a:rPr lang="cs-CZ" sz="4000" b="1" dirty="0" smtClean="0">
                <a:solidFill>
                  <a:srgbClr val="C00000"/>
                </a:solidFill>
              </a:rPr>
              <a:t> </a:t>
            </a:r>
            <a:r>
              <a:rPr lang="cs-CZ" sz="4000" b="1" dirty="0" err="1" smtClean="0">
                <a:solidFill>
                  <a:srgbClr val="C00000"/>
                </a:solidFill>
              </a:rPr>
              <a:t>December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r>
              <a:rPr lang="cs-CZ" sz="4000" b="1" dirty="0" smtClean="0">
                <a:solidFill>
                  <a:srgbClr val="C00000"/>
                </a:solidFill>
              </a:rPr>
              <a:t>25 </a:t>
            </a:r>
            <a:r>
              <a:rPr lang="cs-CZ" sz="4000" b="1" dirty="0" err="1">
                <a:solidFill>
                  <a:srgbClr val="C00000"/>
                </a:solidFill>
              </a:rPr>
              <a:t>th</a:t>
            </a:r>
            <a:r>
              <a:rPr lang="cs-CZ" sz="4000" b="1" dirty="0">
                <a:solidFill>
                  <a:srgbClr val="C00000"/>
                </a:solidFill>
              </a:rPr>
              <a:t> </a:t>
            </a:r>
            <a:r>
              <a:rPr lang="cs-CZ" sz="4000" b="1" dirty="0" err="1">
                <a:solidFill>
                  <a:srgbClr val="C00000"/>
                </a:solidFill>
              </a:rPr>
              <a:t>December</a:t>
            </a:r>
            <a:endParaRPr lang="cs-CZ" sz="4000" b="1" dirty="0">
              <a:solidFill>
                <a:srgbClr val="C00000"/>
              </a:solidFill>
            </a:endParaRPr>
          </a:p>
          <a:p>
            <a:r>
              <a:rPr lang="cs-CZ" sz="4000" b="1" dirty="0">
                <a:solidFill>
                  <a:srgbClr val="C00000"/>
                </a:solidFill>
              </a:rPr>
              <a:t>26 </a:t>
            </a:r>
            <a:r>
              <a:rPr lang="cs-CZ" sz="4000" b="1" dirty="0" err="1">
                <a:solidFill>
                  <a:srgbClr val="C00000"/>
                </a:solidFill>
              </a:rPr>
              <a:t>th</a:t>
            </a:r>
            <a:r>
              <a:rPr lang="cs-CZ" sz="4000" b="1" dirty="0">
                <a:solidFill>
                  <a:srgbClr val="C00000"/>
                </a:solidFill>
              </a:rPr>
              <a:t> </a:t>
            </a:r>
            <a:r>
              <a:rPr lang="cs-CZ" sz="4000" b="1" dirty="0" err="1">
                <a:solidFill>
                  <a:srgbClr val="C00000"/>
                </a:solidFill>
              </a:rPr>
              <a:t>December</a:t>
            </a:r>
            <a:endParaRPr lang="cs-CZ" sz="4000" b="1" dirty="0">
              <a:solidFill>
                <a:srgbClr val="C00000"/>
              </a:solidFill>
            </a:endParaRPr>
          </a:p>
          <a:p>
            <a:r>
              <a:rPr lang="cs-CZ" sz="4000" b="1" dirty="0" smtClean="0">
                <a:solidFill>
                  <a:srgbClr val="C00000"/>
                </a:solidFill>
              </a:rPr>
              <a:t>31 st </a:t>
            </a:r>
            <a:r>
              <a:rPr lang="cs-CZ" sz="4000" b="1" dirty="0" err="1" smtClean="0">
                <a:solidFill>
                  <a:srgbClr val="C00000"/>
                </a:solidFill>
              </a:rPr>
              <a:t>December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r>
              <a:rPr lang="cs-CZ" sz="4000" b="1" dirty="0" smtClean="0">
                <a:solidFill>
                  <a:srgbClr val="C00000"/>
                </a:solidFill>
              </a:rPr>
              <a:t>1 st </a:t>
            </a:r>
            <a:r>
              <a:rPr lang="cs-CZ" sz="4000" b="1" dirty="0" err="1" smtClean="0">
                <a:solidFill>
                  <a:srgbClr val="C00000"/>
                </a:solidFill>
              </a:rPr>
              <a:t>January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9091623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Typical</a:t>
            </a:r>
            <a:r>
              <a:rPr lang="cs-CZ" dirty="0" smtClean="0"/>
              <a:t>  </a:t>
            </a:r>
            <a:r>
              <a:rPr lang="cs-CZ" dirty="0" err="1" smtClean="0"/>
              <a:t>for</a:t>
            </a:r>
            <a:r>
              <a:rPr lang="cs-CZ" dirty="0" smtClean="0"/>
              <a:t> Czech </a:t>
            </a:r>
            <a:r>
              <a:rPr lang="cs-CZ" dirty="0" err="1" smtClean="0"/>
              <a:t>Christmas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7" name="Picture 5" descr="C:\Users\X\AppData\Local\Microsoft\Windows\Temporary Internet Files\Content.IE5\QV02QLUU\MP9004340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3082076" cy="2052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X\AppData\Local\Microsoft\Windows\Temporary Internet Files\Content.IE5\3QGYDG7K\MC9002504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47" y="1831200"/>
            <a:ext cx="2084316" cy="199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X\AppData\Local\Microsoft\Windows\Temporary Internet Files\Content.IE5\QV02QLUU\MC9002381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118947"/>
            <a:ext cx="2345373" cy="185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X\AppData\Local\Microsoft\Windows\Temporary Internet Files\Content.IE5\2DP4O1E4\MC9002989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21222"/>
            <a:ext cx="2675522" cy="187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9546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Typical</a:t>
            </a:r>
            <a:r>
              <a:rPr lang="cs-CZ" dirty="0" smtClean="0"/>
              <a:t> 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X\AppData\Local\Microsoft\Windows\Temporary Internet Files\Content.IE5\2DP4O1E4\MC9004397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1566289"/>
            <a:ext cx="2563019" cy="256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X\AppData\Local\Microsoft\Windows\Temporary Internet Files\Content.IE5\3QGYDG7K\MC9004131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617" y="1628800"/>
            <a:ext cx="2905165" cy="225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X\AppData\Local\Microsoft\Windows\Temporary Internet Files\Content.IE5\2DP4O1E4\MC9003431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627" y="4387862"/>
            <a:ext cx="1950790" cy="18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X\AppData\Local\Microsoft\Windows\Temporary Internet Files\Content.IE5\9DFDHZ4A\MC9004124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32122"/>
            <a:ext cx="1829141" cy="244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916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Kapr</a:t>
            </a:r>
          </a:p>
          <a:p>
            <a:r>
              <a:rPr lang="cs-CZ" sz="3600" b="1" dirty="0" smtClean="0"/>
              <a:t>Bramborový salát</a:t>
            </a:r>
          </a:p>
          <a:p>
            <a:r>
              <a:rPr lang="cs-CZ" sz="3600" b="1" dirty="0" smtClean="0"/>
              <a:t>Rybí polévka</a:t>
            </a:r>
          </a:p>
          <a:p>
            <a:r>
              <a:rPr lang="cs-CZ" sz="3600" b="1" dirty="0" smtClean="0"/>
              <a:t>Vánoční cukroví</a:t>
            </a:r>
            <a:endParaRPr lang="cs-CZ" sz="3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/>
              <a:t>Carp</a:t>
            </a:r>
            <a:endParaRPr lang="cs-CZ" sz="3600" b="1" dirty="0" smtClean="0"/>
          </a:p>
          <a:p>
            <a:r>
              <a:rPr lang="cs-CZ" sz="3600" b="1" dirty="0" err="1" smtClean="0"/>
              <a:t>Potato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salad</a:t>
            </a:r>
            <a:endParaRPr lang="cs-CZ" sz="3600" b="1" dirty="0" smtClean="0"/>
          </a:p>
          <a:p>
            <a:r>
              <a:rPr lang="cs-CZ" sz="3600" b="1" dirty="0" err="1" smtClean="0"/>
              <a:t>Fish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soup</a:t>
            </a:r>
            <a:endParaRPr lang="cs-CZ" sz="3600" b="1" dirty="0" smtClean="0"/>
          </a:p>
          <a:p>
            <a:r>
              <a:rPr lang="cs-CZ" sz="3600" b="1" dirty="0" err="1" smtClean="0"/>
              <a:t>Christmas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sweets</a:t>
            </a:r>
            <a:endParaRPr lang="cs-CZ" sz="3600" b="1" dirty="0"/>
          </a:p>
        </p:txBody>
      </p:sp>
      <p:pic>
        <p:nvPicPr>
          <p:cNvPr id="5125" name="Picture 5" descr="C:\Users\X\AppData\Local\Microsoft\Windows\Temporary Internet Files\Content.IE5\QV02QLUU\MP90021615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695" y="4221088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6537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Krocan</a:t>
            </a:r>
          </a:p>
          <a:p>
            <a:r>
              <a:rPr lang="cs-CZ" sz="3600" b="1" dirty="0" smtClean="0"/>
              <a:t>Brambory</a:t>
            </a:r>
          </a:p>
          <a:p>
            <a:r>
              <a:rPr lang="cs-CZ" sz="3600" b="1" dirty="0" smtClean="0"/>
              <a:t>Vánoční pudink </a:t>
            </a:r>
          </a:p>
          <a:p>
            <a:r>
              <a:rPr lang="cs-CZ" sz="3600" b="1" dirty="0" smtClean="0"/>
              <a:t>Vánoční dort</a:t>
            </a:r>
            <a:endParaRPr lang="cs-CZ" sz="3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/>
              <a:t>Turkey</a:t>
            </a:r>
            <a:endParaRPr lang="cs-CZ" sz="3600" b="1" dirty="0" smtClean="0"/>
          </a:p>
          <a:p>
            <a:r>
              <a:rPr lang="cs-CZ" sz="3600" b="1" dirty="0" err="1" smtClean="0"/>
              <a:t>Roast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potatoes</a:t>
            </a:r>
            <a:endParaRPr lang="cs-CZ" sz="3600" b="1" dirty="0" smtClean="0"/>
          </a:p>
          <a:p>
            <a:r>
              <a:rPr lang="cs-CZ" sz="3600" b="1" dirty="0" err="1" smtClean="0"/>
              <a:t>Christmas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pudding</a:t>
            </a:r>
            <a:endParaRPr lang="cs-CZ" sz="3600" b="1" dirty="0" smtClean="0"/>
          </a:p>
          <a:p>
            <a:r>
              <a:rPr lang="cs-CZ" sz="3600" b="1" dirty="0" err="1" smtClean="0"/>
              <a:t>Christmas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cake</a:t>
            </a:r>
            <a:endParaRPr lang="cs-CZ" sz="3600" b="1" dirty="0"/>
          </a:p>
        </p:txBody>
      </p:sp>
      <p:pic>
        <p:nvPicPr>
          <p:cNvPr id="5123" name="Picture 3" descr="C:\Users\X\AppData\Local\Microsoft\Windows\Temporary Internet Files\Content.IE5\3QGYDG7K\MC900410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911" y="4532768"/>
            <a:ext cx="4602178" cy="232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1427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 to Baby </a:t>
            </a:r>
            <a:r>
              <a:rPr lang="cs-CZ" dirty="0" err="1" smtClean="0"/>
              <a:t>Jesus</a:t>
            </a:r>
            <a:r>
              <a:rPr lang="cs-CZ" dirty="0" smtClean="0"/>
              <a:t>.  </a:t>
            </a:r>
            <a:endParaRPr lang="cs-CZ" dirty="0"/>
          </a:p>
        </p:txBody>
      </p:sp>
      <p:pic>
        <p:nvPicPr>
          <p:cNvPr id="6146" name="Picture 2" descr="C:\Users\X\AppData\Local\Microsoft\Windows\Temporary Internet Files\Content.IE5\2DP4O1E4\MP90044642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114" y="1628800"/>
            <a:ext cx="2088795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31357" y="1412776"/>
            <a:ext cx="586053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latin typeface="Bradley Hand ITC" pitchFamily="66" charset="0"/>
              </a:rPr>
              <a:t>Dear</a:t>
            </a:r>
            <a:r>
              <a:rPr lang="cs-CZ" sz="4000" b="1" dirty="0" smtClean="0">
                <a:latin typeface="Bradley Hand ITC" pitchFamily="66" charset="0"/>
              </a:rPr>
              <a:t> Baby </a:t>
            </a:r>
            <a:r>
              <a:rPr lang="cs-CZ" sz="4000" b="1" dirty="0" err="1" smtClean="0">
                <a:latin typeface="Bradley Hand ITC" pitchFamily="66" charset="0"/>
              </a:rPr>
              <a:t>Jesus</a:t>
            </a:r>
            <a:r>
              <a:rPr lang="cs-CZ" sz="4000" b="1" dirty="0" smtClean="0">
                <a:latin typeface="Bradley Hand ITC" pitchFamily="66" charset="0"/>
              </a:rPr>
              <a:t>,</a:t>
            </a:r>
          </a:p>
          <a:p>
            <a:r>
              <a:rPr lang="cs-CZ" sz="4000" b="1" dirty="0" err="1" smtClean="0">
                <a:latin typeface="Bradley Hand ITC" pitchFamily="66" charset="0"/>
              </a:rPr>
              <a:t>Christmas</a:t>
            </a:r>
            <a:r>
              <a:rPr lang="cs-CZ" sz="4000" b="1" dirty="0" smtClean="0">
                <a:latin typeface="Bradley Hand ITC" pitchFamily="66" charset="0"/>
              </a:rPr>
              <a:t> </a:t>
            </a:r>
            <a:r>
              <a:rPr lang="cs-CZ" sz="4000" b="1" dirty="0" err="1" smtClean="0">
                <a:latin typeface="Bradley Hand ITC" pitchFamily="66" charset="0"/>
              </a:rPr>
              <a:t>is</a:t>
            </a:r>
            <a:r>
              <a:rPr lang="cs-CZ" sz="4000" b="1" dirty="0" smtClean="0">
                <a:latin typeface="Bradley Hand ITC" pitchFamily="66" charset="0"/>
              </a:rPr>
              <a:t> </a:t>
            </a:r>
            <a:r>
              <a:rPr lang="cs-CZ" sz="4000" b="1" dirty="0" err="1" smtClean="0">
                <a:latin typeface="Bradley Hand ITC" pitchFamily="66" charset="0"/>
              </a:rPr>
              <a:t>coming</a:t>
            </a:r>
            <a:r>
              <a:rPr lang="cs-CZ" sz="4000" b="1" dirty="0" smtClean="0">
                <a:latin typeface="Bradley Hand ITC" pitchFamily="66" charset="0"/>
              </a:rPr>
              <a:t> and I </a:t>
            </a:r>
            <a:r>
              <a:rPr lang="cs-CZ" sz="4000" b="1" dirty="0" err="1" smtClean="0">
                <a:latin typeface="Bradley Hand ITC" pitchFamily="66" charset="0"/>
              </a:rPr>
              <a:t>am</a:t>
            </a:r>
            <a:r>
              <a:rPr lang="cs-CZ" sz="4000" b="1" dirty="0" smtClean="0">
                <a:latin typeface="Bradley Hand ITC" pitchFamily="66" charset="0"/>
              </a:rPr>
              <a:t> </a:t>
            </a:r>
            <a:r>
              <a:rPr lang="cs-CZ" sz="4000" b="1" dirty="0" err="1" smtClean="0">
                <a:latin typeface="Bradley Hand ITC" pitchFamily="66" charset="0"/>
              </a:rPr>
              <a:t>looking</a:t>
            </a:r>
            <a:r>
              <a:rPr lang="cs-CZ" sz="4000" b="1" dirty="0" smtClean="0">
                <a:latin typeface="Bradley Hand ITC" pitchFamily="66" charset="0"/>
              </a:rPr>
              <a:t> forward to </a:t>
            </a:r>
            <a:r>
              <a:rPr lang="cs-CZ" sz="4000" b="1" dirty="0" err="1" smtClean="0">
                <a:latin typeface="Bradley Hand ITC" pitchFamily="66" charset="0"/>
              </a:rPr>
              <a:t>your</a:t>
            </a:r>
            <a:r>
              <a:rPr lang="cs-CZ" sz="4000" b="1" dirty="0" smtClean="0">
                <a:latin typeface="Bradley Hand ITC" pitchFamily="66" charset="0"/>
              </a:rPr>
              <a:t> visit.</a:t>
            </a:r>
          </a:p>
          <a:p>
            <a:r>
              <a:rPr lang="cs-CZ" sz="4000" b="1" dirty="0" err="1" smtClean="0">
                <a:latin typeface="Bradley Hand ITC" pitchFamily="66" charset="0"/>
              </a:rPr>
              <a:t>This</a:t>
            </a:r>
            <a:r>
              <a:rPr lang="cs-CZ" sz="4000" b="1" dirty="0" smtClean="0">
                <a:latin typeface="Bradley Hand ITC" pitchFamily="66" charset="0"/>
              </a:rPr>
              <a:t> </a:t>
            </a:r>
            <a:r>
              <a:rPr lang="cs-CZ" sz="4000" b="1" dirty="0" err="1" smtClean="0">
                <a:latin typeface="Bradley Hand ITC" pitchFamily="66" charset="0"/>
              </a:rPr>
              <a:t>year</a:t>
            </a:r>
            <a:r>
              <a:rPr lang="cs-CZ" sz="4000" b="1" dirty="0" smtClean="0">
                <a:latin typeface="Bradley Hand ITC" pitchFamily="66" charset="0"/>
              </a:rPr>
              <a:t>, I </a:t>
            </a:r>
            <a:r>
              <a:rPr lang="cs-CZ" sz="4000" b="1" dirty="0" err="1" smtClean="0">
                <a:latin typeface="Bradley Hand ITC" pitchFamily="66" charset="0"/>
              </a:rPr>
              <a:t>would</a:t>
            </a:r>
            <a:r>
              <a:rPr lang="cs-CZ" sz="4000" b="1" dirty="0" smtClean="0">
                <a:latin typeface="Bradley Hand ITC" pitchFamily="66" charset="0"/>
              </a:rPr>
              <a:t> </a:t>
            </a:r>
            <a:r>
              <a:rPr lang="cs-CZ" sz="4000" b="1" dirty="0" err="1" smtClean="0">
                <a:latin typeface="Bradley Hand ITC" pitchFamily="66" charset="0"/>
              </a:rPr>
              <a:t>like</a:t>
            </a:r>
            <a:r>
              <a:rPr lang="cs-CZ" sz="4000" b="1" dirty="0" smtClean="0">
                <a:latin typeface="Bradley Hand ITC" pitchFamily="66" charset="0"/>
              </a:rPr>
              <a:t> many </a:t>
            </a:r>
            <a:r>
              <a:rPr lang="cs-CZ" sz="4000" b="1" dirty="0" err="1" smtClean="0">
                <a:latin typeface="Bradley Hand ITC" pitchFamily="66" charset="0"/>
              </a:rPr>
              <a:t>things</a:t>
            </a:r>
            <a:r>
              <a:rPr lang="cs-CZ" sz="4000" b="1" dirty="0" smtClean="0">
                <a:latin typeface="Bradley Hand ITC" pitchFamily="66" charset="0"/>
              </a:rPr>
              <a:t> </a:t>
            </a:r>
            <a:r>
              <a:rPr lang="cs-CZ" sz="4000" b="1" dirty="0" err="1" smtClean="0">
                <a:latin typeface="Bradley Hand ITC" pitchFamily="66" charset="0"/>
              </a:rPr>
              <a:t>for</a:t>
            </a:r>
            <a:r>
              <a:rPr lang="cs-CZ" sz="4000" b="1" dirty="0" smtClean="0">
                <a:latin typeface="Bradley Hand ITC" pitchFamily="66" charset="0"/>
              </a:rPr>
              <a:t> </a:t>
            </a:r>
            <a:r>
              <a:rPr lang="cs-CZ" sz="4000" b="1" dirty="0" err="1" smtClean="0">
                <a:latin typeface="Bradley Hand ITC" pitchFamily="66" charset="0"/>
              </a:rPr>
              <a:t>Christmas</a:t>
            </a:r>
            <a:r>
              <a:rPr lang="cs-CZ" sz="4000" b="1" dirty="0">
                <a:latin typeface="Bradley Hand ITC" pitchFamily="66" charset="0"/>
              </a:rPr>
              <a:t> </a:t>
            </a:r>
            <a:r>
              <a:rPr lang="cs-CZ" sz="4000" b="1" dirty="0" smtClean="0">
                <a:latin typeface="Bradley Hand ITC" pitchFamily="66" charset="0"/>
              </a:rPr>
              <a:t>.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9069741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 to Baby </a:t>
            </a:r>
            <a:r>
              <a:rPr lang="cs-CZ" dirty="0" err="1" smtClean="0"/>
              <a:t>Jesus</a:t>
            </a:r>
            <a:r>
              <a:rPr lang="cs-CZ" dirty="0" smtClean="0"/>
              <a:t>. 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268760"/>
            <a:ext cx="8568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latin typeface="Bradley Hand ITC" pitchFamily="66" charset="0"/>
            </a:endParaRPr>
          </a:p>
          <a:p>
            <a:r>
              <a:rPr lang="cs-CZ" sz="3600" b="1" dirty="0" err="1" smtClean="0">
                <a:latin typeface="Bradley Hand ITC" pitchFamily="66" charset="0"/>
              </a:rPr>
              <a:t>First</a:t>
            </a:r>
            <a:r>
              <a:rPr lang="cs-CZ" sz="3600" b="1" dirty="0" smtClean="0">
                <a:latin typeface="Bradley Hand ITC" pitchFamily="66" charset="0"/>
              </a:rPr>
              <a:t> </a:t>
            </a:r>
            <a:r>
              <a:rPr lang="cs-CZ" sz="3600" b="1" dirty="0" err="1" smtClean="0">
                <a:latin typeface="Bradley Hand ITC" pitchFamily="66" charset="0"/>
              </a:rPr>
              <a:t>of</a:t>
            </a:r>
            <a:r>
              <a:rPr lang="cs-CZ" sz="3600" b="1" dirty="0" smtClean="0">
                <a:latin typeface="Bradley Hand ITC" pitchFamily="66" charset="0"/>
              </a:rPr>
              <a:t> </a:t>
            </a:r>
            <a:r>
              <a:rPr lang="cs-CZ" sz="3600" b="1" dirty="0" err="1" smtClean="0">
                <a:latin typeface="Bradley Hand ITC" pitchFamily="66" charset="0"/>
              </a:rPr>
              <a:t>all</a:t>
            </a:r>
            <a:r>
              <a:rPr lang="cs-CZ" sz="3600" b="1" dirty="0" smtClean="0">
                <a:latin typeface="Bradley Hand ITC" pitchFamily="66" charset="0"/>
              </a:rPr>
              <a:t>, </a:t>
            </a:r>
            <a:r>
              <a:rPr lang="cs-CZ" sz="3600" b="1" dirty="0" err="1" smtClean="0">
                <a:latin typeface="Bradley Hand ITC" pitchFamily="66" charset="0"/>
              </a:rPr>
              <a:t>I‘d</a:t>
            </a:r>
            <a:r>
              <a:rPr lang="cs-CZ" sz="3600" b="1" dirty="0" smtClean="0">
                <a:latin typeface="Bradley Hand ITC" pitchFamily="66" charset="0"/>
              </a:rPr>
              <a:t> </a:t>
            </a:r>
            <a:r>
              <a:rPr lang="cs-CZ" sz="3600" b="1" dirty="0" err="1" smtClean="0">
                <a:latin typeface="Bradley Hand ITC" pitchFamily="66" charset="0"/>
              </a:rPr>
              <a:t>like</a:t>
            </a:r>
            <a:r>
              <a:rPr lang="cs-CZ" sz="3600" b="1" dirty="0" smtClean="0">
                <a:latin typeface="Bradley Hand ITC" pitchFamily="66" charset="0"/>
              </a:rPr>
              <a:t> a __________________</a:t>
            </a:r>
          </a:p>
          <a:p>
            <a:r>
              <a:rPr lang="cs-CZ" sz="3600" b="1" dirty="0" smtClean="0">
                <a:latin typeface="Bradley Hand ITC" pitchFamily="66" charset="0"/>
              </a:rPr>
              <a:t>As </a:t>
            </a:r>
            <a:r>
              <a:rPr lang="cs-CZ" sz="3600" b="1" dirty="0" err="1" smtClean="0">
                <a:latin typeface="Bradley Hand ITC" pitchFamily="66" charset="0"/>
              </a:rPr>
              <a:t>well</a:t>
            </a:r>
            <a:r>
              <a:rPr lang="cs-CZ" sz="3600" b="1" dirty="0" smtClean="0">
                <a:latin typeface="Bradley Hand ITC" pitchFamily="66" charset="0"/>
              </a:rPr>
              <a:t>, _______________________________</a:t>
            </a:r>
          </a:p>
          <a:p>
            <a:r>
              <a:rPr lang="cs-CZ" sz="3600" b="1" dirty="0" err="1" smtClean="0">
                <a:latin typeface="Bradley Hand ITC" pitchFamily="66" charset="0"/>
              </a:rPr>
              <a:t>Finally</a:t>
            </a:r>
            <a:r>
              <a:rPr lang="cs-CZ" sz="3600" b="1" dirty="0" smtClean="0">
                <a:latin typeface="Bradley Hand ITC" pitchFamily="66" charset="0"/>
              </a:rPr>
              <a:t>,_______________________________</a:t>
            </a:r>
          </a:p>
          <a:p>
            <a:r>
              <a:rPr lang="cs-CZ" sz="3600" b="1" dirty="0" smtClean="0">
                <a:latin typeface="Bradley Hand ITC" pitchFamily="66" charset="0"/>
              </a:rPr>
              <a:t>I </a:t>
            </a:r>
            <a:r>
              <a:rPr lang="cs-CZ" sz="3600" b="1" dirty="0" err="1" smtClean="0">
                <a:latin typeface="Bradley Hand ITC" pitchFamily="66" charset="0"/>
              </a:rPr>
              <a:t>have</a:t>
            </a:r>
            <a:r>
              <a:rPr lang="cs-CZ" sz="3600" b="1" dirty="0" smtClean="0">
                <a:latin typeface="Bradley Hand ITC" pitchFamily="66" charset="0"/>
              </a:rPr>
              <a:t> </a:t>
            </a:r>
            <a:r>
              <a:rPr lang="cs-CZ" sz="3600" b="1" dirty="0" err="1" smtClean="0">
                <a:latin typeface="Bradley Hand ITC" pitchFamily="66" charset="0"/>
              </a:rPr>
              <a:t>been</a:t>
            </a:r>
            <a:r>
              <a:rPr lang="cs-CZ" sz="3600" b="1" dirty="0" smtClean="0">
                <a:latin typeface="Bradley Hand ITC" pitchFamily="66" charset="0"/>
              </a:rPr>
              <a:t> a </a:t>
            </a:r>
            <a:r>
              <a:rPr lang="cs-CZ" sz="3600" b="1" dirty="0" err="1" smtClean="0">
                <a:latin typeface="Bradley Hand ITC" pitchFamily="66" charset="0"/>
              </a:rPr>
              <a:t>good</a:t>
            </a:r>
            <a:r>
              <a:rPr lang="cs-CZ" sz="3600" b="1" dirty="0" smtClean="0">
                <a:latin typeface="Bradley Hand ITC" pitchFamily="66" charset="0"/>
              </a:rPr>
              <a:t> ___________</a:t>
            </a:r>
            <a:r>
              <a:rPr lang="cs-CZ" sz="3600" b="1" dirty="0" err="1" smtClean="0">
                <a:latin typeface="Bradley Hand ITC" pitchFamily="66" charset="0"/>
              </a:rPr>
              <a:t>this</a:t>
            </a:r>
            <a:r>
              <a:rPr lang="cs-CZ" sz="3600" b="1" dirty="0" smtClean="0">
                <a:latin typeface="Bradley Hand ITC" pitchFamily="66" charset="0"/>
              </a:rPr>
              <a:t> </a:t>
            </a:r>
            <a:r>
              <a:rPr lang="cs-CZ" sz="3600" b="1" dirty="0" err="1" smtClean="0">
                <a:latin typeface="Bradley Hand ITC" pitchFamily="66" charset="0"/>
              </a:rPr>
              <a:t>year</a:t>
            </a:r>
            <a:r>
              <a:rPr lang="cs-CZ" sz="3600" b="1" dirty="0" smtClean="0">
                <a:latin typeface="Bradley Hand ITC" pitchFamily="66" charset="0"/>
              </a:rPr>
              <a:t>,</a:t>
            </a:r>
          </a:p>
          <a:p>
            <a:r>
              <a:rPr lang="cs-CZ" sz="3600" b="1" dirty="0" smtClean="0">
                <a:latin typeface="Bradley Hand ITC" pitchFamily="66" charset="0"/>
              </a:rPr>
              <a:t>so I </a:t>
            </a:r>
            <a:r>
              <a:rPr lang="cs-CZ" sz="3600" b="1" dirty="0" err="1" smtClean="0">
                <a:latin typeface="Bradley Hand ITC" pitchFamily="66" charset="0"/>
              </a:rPr>
              <a:t>think</a:t>
            </a:r>
            <a:r>
              <a:rPr lang="cs-CZ" sz="3600" b="1" dirty="0" smtClean="0">
                <a:latin typeface="Bradley Hand ITC" pitchFamily="66" charset="0"/>
              </a:rPr>
              <a:t> I </a:t>
            </a:r>
            <a:r>
              <a:rPr lang="cs-CZ" sz="3600" b="1" dirty="0" err="1" smtClean="0">
                <a:latin typeface="Bradley Hand ITC" pitchFamily="66" charset="0"/>
              </a:rPr>
              <a:t>deserve</a:t>
            </a:r>
            <a:r>
              <a:rPr lang="cs-CZ" sz="3600" b="1" dirty="0" smtClean="0">
                <a:latin typeface="Bradley Hand ITC" pitchFamily="66" charset="0"/>
              </a:rPr>
              <a:t> these </a:t>
            </a:r>
            <a:r>
              <a:rPr lang="cs-CZ" sz="3600" b="1" dirty="0" err="1" smtClean="0">
                <a:latin typeface="Bradley Hand ITC" pitchFamily="66" charset="0"/>
              </a:rPr>
              <a:t>presents</a:t>
            </a:r>
            <a:r>
              <a:rPr lang="cs-CZ" sz="3600" b="1" dirty="0" smtClean="0">
                <a:latin typeface="Bradley Hand ITC" pitchFamily="66" charset="0"/>
              </a:rPr>
              <a:t>.</a:t>
            </a:r>
          </a:p>
          <a:p>
            <a:r>
              <a:rPr lang="cs-CZ" sz="3600" b="1" dirty="0" err="1" smtClean="0">
                <a:latin typeface="Bradley Hand ITC" pitchFamily="66" charset="0"/>
              </a:rPr>
              <a:t>Thank</a:t>
            </a:r>
            <a:r>
              <a:rPr lang="cs-CZ" sz="3600" b="1" dirty="0" smtClean="0">
                <a:latin typeface="Bradley Hand ITC" pitchFamily="66" charset="0"/>
              </a:rPr>
              <a:t> </a:t>
            </a:r>
            <a:r>
              <a:rPr lang="cs-CZ" sz="3600" b="1" dirty="0" err="1" smtClean="0">
                <a:latin typeface="Bradley Hand ITC" pitchFamily="66" charset="0"/>
              </a:rPr>
              <a:t>you</a:t>
            </a:r>
            <a:r>
              <a:rPr lang="cs-CZ" sz="3600" b="1" dirty="0" smtClean="0">
                <a:latin typeface="Bradley Hand ITC" pitchFamily="66" charset="0"/>
              </a:rPr>
              <a:t> Baby </a:t>
            </a:r>
            <a:r>
              <a:rPr lang="cs-CZ" sz="3600" b="1" dirty="0" err="1" smtClean="0">
                <a:latin typeface="Bradley Hand ITC" pitchFamily="66" charset="0"/>
              </a:rPr>
              <a:t>Jesus</a:t>
            </a:r>
            <a:r>
              <a:rPr lang="cs-CZ" sz="3600" b="1" dirty="0" smtClean="0">
                <a:latin typeface="Bradley Hand ITC" pitchFamily="66" charset="0"/>
              </a:rPr>
              <a:t>, I </a:t>
            </a:r>
            <a:r>
              <a:rPr lang="cs-CZ" sz="3600" b="1" dirty="0" err="1" smtClean="0">
                <a:latin typeface="Bradley Hand ITC" pitchFamily="66" charset="0"/>
              </a:rPr>
              <a:t>am</a:t>
            </a:r>
            <a:r>
              <a:rPr lang="cs-CZ" sz="3600" b="1" dirty="0" smtClean="0">
                <a:latin typeface="Bradley Hand ITC" pitchFamily="66" charset="0"/>
              </a:rPr>
              <a:t> very </a:t>
            </a:r>
            <a:r>
              <a:rPr lang="cs-CZ" sz="3600" b="1" dirty="0" err="1" smtClean="0">
                <a:latin typeface="Bradley Hand ITC" pitchFamily="66" charset="0"/>
              </a:rPr>
              <a:t>excited</a:t>
            </a:r>
            <a:r>
              <a:rPr lang="cs-CZ" sz="3600" b="1" dirty="0" smtClean="0">
                <a:latin typeface="Bradley Hand ITC" pitchFamily="66" charset="0"/>
              </a:rPr>
              <a:t>.</a:t>
            </a:r>
          </a:p>
          <a:p>
            <a:r>
              <a:rPr lang="cs-CZ" sz="3600" b="1" dirty="0">
                <a:latin typeface="Bradley Hand ITC" pitchFamily="66" charset="0"/>
              </a:rPr>
              <a:t> </a:t>
            </a:r>
            <a:r>
              <a:rPr lang="cs-CZ" sz="3600" b="1" dirty="0" smtClean="0">
                <a:latin typeface="Bradley Hand ITC" pitchFamily="66" charset="0"/>
              </a:rPr>
              <a:t>                                  </a:t>
            </a:r>
            <a:r>
              <a:rPr lang="cs-CZ" sz="3600" b="1" dirty="0" err="1" smtClean="0">
                <a:latin typeface="Bradley Hand ITC" pitchFamily="66" charset="0"/>
              </a:rPr>
              <a:t>Your</a:t>
            </a:r>
            <a:r>
              <a:rPr lang="cs-CZ" sz="3600" b="1" dirty="0" smtClean="0">
                <a:latin typeface="Bradley Hand ITC" pitchFamily="66" charset="0"/>
              </a:rPr>
              <a:t> ___________</a:t>
            </a:r>
          </a:p>
          <a:p>
            <a:endParaRPr lang="cs-CZ" dirty="0"/>
          </a:p>
        </p:txBody>
      </p:sp>
      <p:pic>
        <p:nvPicPr>
          <p:cNvPr id="1026" name="Picture 2" descr="C:\Users\smidova.jindriska\AppData\Local\Microsoft\Windows\Temporary Internet Files\Content.IE5\0U6UHSF6\MC9004323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707" y="5029200"/>
            <a:ext cx="15875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7700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063198"/>
              </p:ext>
            </p:extLst>
          </p:nvPr>
        </p:nvGraphicFramePr>
        <p:xfrm>
          <a:off x="1524000" y="1397000"/>
          <a:ext cx="6096000" cy="3733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Documents and Settings\smidova.jindriska\Local Settings\Temporary Internet Files\Content.IE5\WFUZZNP4\MP9004464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517232"/>
            <a:ext cx="1274084" cy="100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midova.jindriska\Local Settings\Temporary Internet Files\Content.IE5\0CYK8WD7\MC9001496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609700"/>
            <a:ext cx="1478243" cy="83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midova.jindriska\Local Settings\Temporary Internet Files\Content.IE5\6S2T49O1\MC9002507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414" y="3933056"/>
            <a:ext cx="789990" cy="134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smidova.jindriska\Local Settings\Temporary Internet Files\Content.IE5\Y5HO8IL9\MC90044138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637" y="2924944"/>
            <a:ext cx="867544" cy="8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smidova.jindriska\Local Settings\Temporary Internet Files\Content.IE5\Y5HO8IL9\MC90038958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928" y="1982429"/>
            <a:ext cx="1180961" cy="94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smidova.jindriska\Local Settings\Temporary Internet Files\Content.IE5\6S2T49O1\MC90034317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276" y="692696"/>
            <a:ext cx="1292047" cy="1027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smidova.jindriska\Local Settings\Temporary Internet Files\Content.IE5\WFUZZNP4\MC900331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099" y="5625799"/>
            <a:ext cx="897802" cy="71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smidova.jindriska\Local Settings\Temporary Internet Files\Content.IE5\Y5HO8IL9\MC90039651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6218"/>
            <a:ext cx="832104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smidova.jindriska\Local Settings\Temporary Internet Files\Content.IE5\Y5HO8IL9\MP90044640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11701"/>
            <a:ext cx="1337261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smidova.jindriska\Local Settings\Temporary Internet Files\Content.IE5\WFUZZNP4\MC90042617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587161"/>
            <a:ext cx="958851" cy="79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smidova.jindriska\Local Settings\Temporary Internet Files\Content.IE5\0CYK8WD7\MC90043512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8865"/>
            <a:ext cx="885386" cy="8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smidova.jindriska\Local Settings\Temporary Internet Files\Content.IE5\Y5HO8IL9\MP900386270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882" y="278807"/>
            <a:ext cx="1241666" cy="82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23099" y="404664"/>
            <a:ext cx="1024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XMAS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5227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203886"/>
              </p:ext>
            </p:extLst>
          </p:nvPr>
        </p:nvGraphicFramePr>
        <p:xfrm>
          <a:off x="1524000" y="1397000"/>
          <a:ext cx="6096000" cy="3733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Documents and Settings\smidova.jindriska\Local Settings\Temporary Internet Files\Content.IE5\WFUZZNP4\MP9004464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517232"/>
            <a:ext cx="1274084" cy="100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midova.jindriska\Local Settings\Temporary Internet Files\Content.IE5\0CYK8WD7\MC9001496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609700"/>
            <a:ext cx="1478243" cy="83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midova.jindriska\Local Settings\Temporary Internet Files\Content.IE5\6S2T49O1\MC9002507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414" y="3933056"/>
            <a:ext cx="789990" cy="134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smidova.jindriska\Local Settings\Temporary Internet Files\Content.IE5\Y5HO8IL9\MC90044138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637" y="2924944"/>
            <a:ext cx="867544" cy="8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smidova.jindriska\Local Settings\Temporary Internet Files\Content.IE5\Y5HO8IL9\MC90038958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928" y="1982429"/>
            <a:ext cx="1180961" cy="94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smidova.jindriska\Local Settings\Temporary Internet Files\Content.IE5\6S2T49O1\MC90034317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276" y="692696"/>
            <a:ext cx="1292047" cy="1027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smidova.jindriska\Local Settings\Temporary Internet Files\Content.IE5\WFUZZNP4\MC900331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099" y="5625799"/>
            <a:ext cx="897802" cy="71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smidova.jindriska\Local Settings\Temporary Internet Files\Content.IE5\Y5HO8IL9\MC90039651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6218"/>
            <a:ext cx="832104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smidova.jindriska\Local Settings\Temporary Internet Files\Content.IE5\Y5HO8IL9\MP90044640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11701"/>
            <a:ext cx="1337261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smidova.jindriska\Local Settings\Temporary Internet Files\Content.IE5\WFUZZNP4\MC90042617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587161"/>
            <a:ext cx="958851" cy="79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smidova.jindriska\Local Settings\Temporary Internet Files\Content.IE5\0CYK8WD7\MC90043512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8865"/>
            <a:ext cx="885386" cy="8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smidova.jindriska\Local Settings\Temporary Internet Files\Content.IE5\Y5HO8IL9\MP900386270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882" y="278807"/>
            <a:ext cx="1241666" cy="82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23099" y="404664"/>
            <a:ext cx="1024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XMAS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3" name="Přímá spojnice 2"/>
          <p:cNvCxnSpPr/>
          <p:nvPr/>
        </p:nvCxnSpPr>
        <p:spPr>
          <a:xfrm flipV="1">
            <a:off x="4123099" y="1844824"/>
            <a:ext cx="0" cy="129614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491880" y="1556792"/>
            <a:ext cx="0" cy="304827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267744" y="1982429"/>
            <a:ext cx="72008" cy="228801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619672" y="2446218"/>
            <a:ext cx="72008" cy="14868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619672" y="4941168"/>
            <a:ext cx="301590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88024" y="1556792"/>
            <a:ext cx="0" cy="304827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5940152" y="3429000"/>
            <a:ext cx="72008" cy="16561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303748" y="2708920"/>
            <a:ext cx="181935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1136906" y="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7164288" y="2708920"/>
            <a:ext cx="0" cy="156152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6516216" y="3080929"/>
            <a:ext cx="72008" cy="117616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4635581" y="1982429"/>
            <a:ext cx="1952643" cy="10985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5940152" y="1982429"/>
            <a:ext cx="0" cy="150725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Přímá spojnice 1024"/>
          <p:cNvCxnSpPr/>
          <p:nvPr/>
        </p:nvCxnSpPr>
        <p:spPr>
          <a:xfrm>
            <a:off x="7164288" y="1556792"/>
            <a:ext cx="0" cy="1179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3" name="Přímá spojnice 1042"/>
          <p:cNvCxnSpPr/>
          <p:nvPr/>
        </p:nvCxnSpPr>
        <p:spPr>
          <a:xfrm flipV="1">
            <a:off x="5292080" y="2924944"/>
            <a:ext cx="0" cy="168012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18283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1.Ilustrace : www. </a:t>
            </a:r>
            <a:r>
              <a:rPr lang="cs-CZ" dirty="0" err="1" smtClean="0"/>
              <a:t>office</a:t>
            </a:r>
            <a:r>
              <a:rPr lang="cs-CZ" dirty="0" smtClean="0"/>
              <a:t>. </a:t>
            </a:r>
            <a:r>
              <a:rPr lang="cs-CZ" smtClean="0"/>
              <a:t>microsoft.com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18543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412</TotalTime>
  <Words>540</Words>
  <Application>Microsoft Office PowerPoint</Application>
  <PresentationFormat>Předvádění na obrazovce (4:3)</PresentationFormat>
  <Paragraphs>290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Prezentace aplikace PowerPoint</vt:lpstr>
      <vt:lpstr>Anotace</vt:lpstr>
      <vt:lpstr>Christmas</vt:lpstr>
      <vt:lpstr>Prezentace aplikace PowerPoint</vt:lpstr>
      <vt:lpstr>Do you like Christmas? </vt:lpstr>
      <vt:lpstr>Do you know these words?</vt:lpstr>
      <vt:lpstr>Solution</vt:lpstr>
      <vt:lpstr>Match</vt:lpstr>
      <vt:lpstr>Solution</vt:lpstr>
      <vt:lpstr>Typical  for Czech Christmas</vt:lpstr>
      <vt:lpstr>Typical  for English Christmas</vt:lpstr>
      <vt:lpstr>Solution</vt:lpstr>
      <vt:lpstr>Solution</vt:lpstr>
      <vt:lpstr>Write letter to Baby Jesus.  </vt:lpstr>
      <vt:lpstr>Write letter to Baby Jesus.  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</dc:title>
  <dc:creator>Valued Acer Customer</dc:creator>
  <cp:lastModifiedBy>Šmídová Jindřiška</cp:lastModifiedBy>
  <cp:revision>45</cp:revision>
  <cp:lastPrinted>2012-12-18T07:41:13Z</cp:lastPrinted>
  <dcterms:created xsi:type="dcterms:W3CDTF">2008-10-12T15:11:39Z</dcterms:created>
  <dcterms:modified xsi:type="dcterms:W3CDTF">2012-12-18T08:38:12Z</dcterms:modified>
</cp:coreProperties>
</file>