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63" r:id="rId2"/>
    <p:sldId id="266" r:id="rId3"/>
    <p:sldId id="268" r:id="rId4"/>
    <p:sldId id="270" r:id="rId5"/>
    <p:sldId id="271" r:id="rId6"/>
    <p:sldId id="273" r:id="rId7"/>
    <p:sldId id="274" r:id="rId8"/>
    <p:sldId id="275" r:id="rId9"/>
    <p:sldId id="276" r:id="rId10"/>
    <p:sldId id="277" r:id="rId11"/>
    <p:sldId id="278" r:id="rId12"/>
    <p:sldId id="279" r:id="rId13"/>
    <p:sldId id="280" r:id="rId14"/>
    <p:sldId id="282" r:id="rId15"/>
    <p:sldId id="283" r:id="rId16"/>
    <p:sldId id="285" r:id="rId17"/>
    <p:sldId id="287" r:id="rId18"/>
    <p:sldId id="288" r:id="rId19"/>
    <p:sldId id="289" r:id="rId20"/>
    <p:sldId id="290" r:id="rId21"/>
    <p:sldId id="291" r:id="rId22"/>
    <p:sldId id="265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Jindřiška Šmídová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VY_32_INOVACE_18_Halloween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Halloween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Angličtina 3.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B8A84CBA-677D-4E82-900E-D305E0B0C312}" type="presOf" srcId="{DAEA276B-ECF9-46F6-A7D3-4693B2D32BC4}" destId="{F69A1436-182C-465B-AD7F-FE48E0C090C1}" srcOrd="1" destOrd="0" presId="urn:microsoft.com/office/officeart/2005/8/layout/target3"/>
    <dgm:cxn modelId="{E2871D57-7B44-4E3B-AAEE-C5BCCC89142A}" type="presOf" srcId="{C73C7642-F245-4585-8F88-243F9FAEF6CA}" destId="{AA41A67C-3D3F-4AE9-9E0F-5D7F7BB2E741}" srcOrd="1" destOrd="0" presId="urn:microsoft.com/office/officeart/2005/8/layout/target3"/>
    <dgm:cxn modelId="{96D33027-BEEC-4E0A-8310-C1B59D658277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4287CF24-472B-43C6-8448-DD850F015180}" type="presOf" srcId="{FBBFC3EA-9D9D-4F3A-BEA6-9C2C0E46BF20}" destId="{832BF48F-0145-4429-9E02-8FCA946CCE9E}" srcOrd="1" destOrd="0" presId="urn:microsoft.com/office/officeart/2005/8/layout/target3"/>
    <dgm:cxn modelId="{5FA1E526-DD39-438D-BB07-FD834B12D38D}" type="presOf" srcId="{39F8B381-5807-488E-AC22-73DD4140ED4A}" destId="{71045F8C-00FA-488E-A7BD-E2E6753D979D}" srcOrd="0" destOrd="0" presId="urn:microsoft.com/office/officeart/2005/8/layout/target3"/>
    <dgm:cxn modelId="{D4160359-AF2D-43E2-BECD-85E877ABB87D}" type="presOf" srcId="{FBBFC3EA-9D9D-4F3A-BEA6-9C2C0E46BF20}" destId="{643EA938-EDE0-4533-ACCC-D2BD6F3A527C}" srcOrd="0" destOrd="0" presId="urn:microsoft.com/office/officeart/2005/8/layout/target3"/>
    <dgm:cxn modelId="{B5E1A454-CA55-45BE-BF0E-8B290BBA58D2}" type="presOf" srcId="{DAEA276B-ECF9-46F6-A7D3-4693B2D32BC4}" destId="{CDED6FE3-AD8F-4ACC-B6B8-710EDDD97598}" srcOrd="0" destOrd="0" presId="urn:microsoft.com/office/officeart/2005/8/layout/target3"/>
    <dgm:cxn modelId="{3AA88F3D-8716-4C20-B885-5E1245002057}" type="presOf" srcId="{C73C7642-F245-4585-8F88-243F9FAEF6CA}" destId="{97289DF2-90F4-4EC2-A9FC-633B00BAB610}" srcOrd="0" destOrd="0" presId="urn:microsoft.com/office/officeart/2005/8/layout/target3"/>
    <dgm:cxn modelId="{08D5792B-E287-4CA6-A5E5-6626B4EE9C42}" type="presOf" srcId="{EBC41103-E2E5-4D48-9B4B-425520D3D098}" destId="{F969C235-9271-4D34-B740-D627A121CAD0}" srcOrd="1" destOrd="0" presId="urn:microsoft.com/office/officeart/2005/8/layout/target3"/>
    <dgm:cxn modelId="{5808B39F-767A-46FA-B9CF-A43348848CF8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B09542F9-E8F0-4BFF-BB13-CA2C15D04D12}" type="presOf" srcId="{445C7998-7549-48B0-BD68-D4F0167F02E5}" destId="{4D19AB04-24FA-40C2-B203-52AE3D15E171}" srcOrd="1" destOrd="0" presId="urn:microsoft.com/office/officeart/2005/8/layout/target3"/>
    <dgm:cxn modelId="{8CA76BE6-9D23-4908-B443-BB6BD32F81DB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5AAE8CC-580F-4707-A235-1737D49A3E73}" type="presOf" srcId="{019433A1-1324-4DE1-9E6F-32B851095F74}" destId="{A3817367-F2BC-482F-8832-FA00B51DCCF3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4711FE59-B4FE-453F-9FBC-06639D40400A}" type="presParOf" srcId="{71045F8C-00FA-488E-A7BD-E2E6753D979D}" destId="{3577EC6B-C980-4F34-8C69-4365E7B8FC8C}" srcOrd="0" destOrd="0" presId="urn:microsoft.com/office/officeart/2005/8/layout/target3"/>
    <dgm:cxn modelId="{154C0284-4687-4786-80DE-1D01E0592636}" type="presParOf" srcId="{71045F8C-00FA-488E-A7BD-E2E6753D979D}" destId="{6940EB87-DC1D-4BC3-9408-9AC2E1FFC039}" srcOrd="1" destOrd="0" presId="urn:microsoft.com/office/officeart/2005/8/layout/target3"/>
    <dgm:cxn modelId="{9C41706E-28D2-46DB-AE31-F0FFC97FE831}" type="presParOf" srcId="{71045F8C-00FA-488E-A7BD-E2E6753D979D}" destId="{BC35EE03-4121-4EF9-923D-7CB6D30D358D}" srcOrd="2" destOrd="0" presId="urn:microsoft.com/office/officeart/2005/8/layout/target3"/>
    <dgm:cxn modelId="{55A60F43-F988-4610-9683-01BC58664F81}" type="presParOf" srcId="{71045F8C-00FA-488E-A7BD-E2E6753D979D}" destId="{C95EEA27-3CBF-4645-A92D-9D8AF5C1CBFC}" srcOrd="3" destOrd="0" presId="urn:microsoft.com/office/officeart/2005/8/layout/target3"/>
    <dgm:cxn modelId="{05151BF8-5188-44D4-9C2A-6A62141655EA}" type="presParOf" srcId="{71045F8C-00FA-488E-A7BD-E2E6753D979D}" destId="{851BB866-B6AE-4566-893F-4C635BA974FC}" srcOrd="4" destOrd="0" presId="urn:microsoft.com/office/officeart/2005/8/layout/target3"/>
    <dgm:cxn modelId="{CC4BDA50-0515-4619-9D85-F066FEF6034E}" type="presParOf" srcId="{71045F8C-00FA-488E-A7BD-E2E6753D979D}" destId="{643EA938-EDE0-4533-ACCC-D2BD6F3A527C}" srcOrd="5" destOrd="0" presId="urn:microsoft.com/office/officeart/2005/8/layout/target3"/>
    <dgm:cxn modelId="{0EC393E7-6ECF-4816-8D7D-E0C2F9E36630}" type="presParOf" srcId="{71045F8C-00FA-488E-A7BD-E2E6753D979D}" destId="{92F31B18-D66D-4CC7-89B9-378928DE877D}" srcOrd="6" destOrd="0" presId="urn:microsoft.com/office/officeart/2005/8/layout/target3"/>
    <dgm:cxn modelId="{61A5CF1B-9670-47E6-A69C-25211113FE61}" type="presParOf" srcId="{71045F8C-00FA-488E-A7BD-E2E6753D979D}" destId="{902074E1-B931-4618-97F1-FADBE82E9C3C}" srcOrd="7" destOrd="0" presId="urn:microsoft.com/office/officeart/2005/8/layout/target3"/>
    <dgm:cxn modelId="{47EF1C9C-B9C8-4BCD-8F9A-6B7CD1247E1C}" type="presParOf" srcId="{71045F8C-00FA-488E-A7BD-E2E6753D979D}" destId="{A3817367-F2BC-482F-8832-FA00B51DCCF3}" srcOrd="8" destOrd="0" presId="urn:microsoft.com/office/officeart/2005/8/layout/target3"/>
    <dgm:cxn modelId="{66574054-C594-4945-A39E-7B7BF304EBB5}" type="presParOf" srcId="{71045F8C-00FA-488E-A7BD-E2E6753D979D}" destId="{626ABFF6-56C8-4386-B662-68EC364EED9D}" srcOrd="9" destOrd="0" presId="urn:microsoft.com/office/officeart/2005/8/layout/target3"/>
    <dgm:cxn modelId="{97F7533F-D685-4C3F-86A5-F8C99B91BAF4}" type="presParOf" srcId="{71045F8C-00FA-488E-A7BD-E2E6753D979D}" destId="{6DB11F1C-D028-4800-9625-6611CA9DE6D4}" srcOrd="10" destOrd="0" presId="urn:microsoft.com/office/officeart/2005/8/layout/target3"/>
    <dgm:cxn modelId="{D80A5D7A-30C0-4943-97DA-52451C194869}" type="presParOf" srcId="{71045F8C-00FA-488E-A7BD-E2E6753D979D}" destId="{CDED6FE3-AD8F-4ACC-B6B8-710EDDD97598}" srcOrd="11" destOrd="0" presId="urn:microsoft.com/office/officeart/2005/8/layout/target3"/>
    <dgm:cxn modelId="{D7DF2809-BB6A-4999-93EB-6E45D271003B}" type="presParOf" srcId="{71045F8C-00FA-488E-A7BD-E2E6753D979D}" destId="{397AC6D7-84A6-4150-958F-83C92D9ACF38}" srcOrd="12" destOrd="0" presId="urn:microsoft.com/office/officeart/2005/8/layout/target3"/>
    <dgm:cxn modelId="{F4FCF4EE-DDF7-4689-A3CF-9FDB2354ABA1}" type="presParOf" srcId="{71045F8C-00FA-488E-A7BD-E2E6753D979D}" destId="{D7419528-33A6-416D-9E64-B3F7915C5149}" srcOrd="13" destOrd="0" presId="urn:microsoft.com/office/officeart/2005/8/layout/target3"/>
    <dgm:cxn modelId="{6665E6A2-7D1B-4108-A4D1-A114445C43B5}" type="presParOf" srcId="{71045F8C-00FA-488E-A7BD-E2E6753D979D}" destId="{97289DF2-90F4-4EC2-A9FC-633B00BAB610}" srcOrd="14" destOrd="0" presId="urn:microsoft.com/office/officeart/2005/8/layout/target3"/>
    <dgm:cxn modelId="{1CE03982-B2BC-4BEC-8BBC-BE68DFFACF89}" type="presParOf" srcId="{71045F8C-00FA-488E-A7BD-E2E6753D979D}" destId="{234EBA9D-95B4-4C20-A84E-6F65F1085DC6}" srcOrd="15" destOrd="0" presId="urn:microsoft.com/office/officeart/2005/8/layout/target3"/>
    <dgm:cxn modelId="{C5D726CA-D5FA-4E82-A3E6-391B43445678}" type="presParOf" srcId="{71045F8C-00FA-488E-A7BD-E2E6753D979D}" destId="{12255512-213F-41DF-90A6-8B4CD74A2B52}" srcOrd="16" destOrd="0" presId="urn:microsoft.com/office/officeart/2005/8/layout/target3"/>
    <dgm:cxn modelId="{5EF44072-097D-4C3D-A23D-C279502544CE}" type="presParOf" srcId="{71045F8C-00FA-488E-A7BD-E2E6753D979D}" destId="{50C2F88D-8688-44C2-A854-691F34009D3B}" srcOrd="17" destOrd="0" presId="urn:microsoft.com/office/officeart/2005/8/layout/target3"/>
    <dgm:cxn modelId="{D9436BA8-0FF4-4474-939F-61C92AB98B2E}" type="presParOf" srcId="{71045F8C-00FA-488E-A7BD-E2E6753D979D}" destId="{4D19AB04-24FA-40C2-B203-52AE3D15E171}" srcOrd="18" destOrd="0" presId="urn:microsoft.com/office/officeart/2005/8/layout/target3"/>
    <dgm:cxn modelId="{04E1A0C0-3453-45F6-BCC4-5450FA54F69F}" type="presParOf" srcId="{71045F8C-00FA-488E-A7BD-E2E6753D979D}" destId="{832BF48F-0145-4429-9E02-8FCA946CCE9E}" srcOrd="19" destOrd="0" presId="urn:microsoft.com/office/officeart/2005/8/layout/target3"/>
    <dgm:cxn modelId="{EF4C1F26-4B23-4052-AAA8-657ED29CEF00}" type="presParOf" srcId="{71045F8C-00FA-488E-A7BD-E2E6753D979D}" destId="{E7297F21-D4FD-4A41-AE58-814D01A6B5E7}" srcOrd="20" destOrd="0" presId="urn:microsoft.com/office/officeart/2005/8/layout/target3"/>
    <dgm:cxn modelId="{CAB512ED-2D57-406D-BC22-62E87CDFE095}" type="presParOf" srcId="{71045F8C-00FA-488E-A7BD-E2E6753D979D}" destId="{F69A1436-182C-465B-AD7F-FE48E0C090C1}" srcOrd="21" destOrd="0" presId="urn:microsoft.com/office/officeart/2005/8/layout/target3"/>
    <dgm:cxn modelId="{4ECEDAD8-3C46-42D6-8F22-8BAA8234FFFF}" type="presParOf" srcId="{71045F8C-00FA-488E-A7BD-E2E6753D979D}" destId="{AA41A67C-3D3F-4AE9-9E0F-5D7F7BB2E741}" srcOrd="22" destOrd="0" presId="urn:microsoft.com/office/officeart/2005/8/layout/target3"/>
    <dgm:cxn modelId="{AA98CEAC-0756-430C-9F18-78E6F09BCBBE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Jindřiška Šmídová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VY_32_INOVACE_18_Halloween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Angličtina 3.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Halloween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B2BC54-27D2-4C6C-A550-916C424F770B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72B042-7FB0-457A-B908-20B18D07F5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07924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9977E-1BA2-4EB3-8437-BCA550DCC9C5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BB786-9340-4C4C-9086-366752B010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9977E-1BA2-4EB3-8437-BCA550DCC9C5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BB786-9340-4C4C-9086-366752B010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9977E-1BA2-4EB3-8437-BCA550DCC9C5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BB786-9340-4C4C-9086-366752B010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9977E-1BA2-4EB3-8437-BCA550DCC9C5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BB786-9340-4C4C-9086-366752B010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9977E-1BA2-4EB3-8437-BCA550DCC9C5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BB786-9340-4C4C-9086-366752B010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9977E-1BA2-4EB3-8437-BCA550DCC9C5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BB786-9340-4C4C-9086-366752B010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9977E-1BA2-4EB3-8437-BCA550DCC9C5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BB786-9340-4C4C-9086-366752B010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9977E-1BA2-4EB3-8437-BCA550DCC9C5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BB786-9340-4C4C-9086-366752B010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9977E-1BA2-4EB3-8437-BCA550DCC9C5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BB786-9340-4C4C-9086-366752B010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9977E-1BA2-4EB3-8437-BCA550DCC9C5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BB786-9340-4C4C-9086-366752B010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89977E-1BA2-4EB3-8437-BCA550DCC9C5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1BB786-9340-4C4C-9086-366752B010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89977E-1BA2-4EB3-8437-BCA550DCC9C5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1BB786-9340-4C4C-9086-366752B010E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fad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4" name="Diagram 23"/>
          <p:cNvGraphicFramePr/>
          <p:nvPr>
            <p:extLst>
              <p:ext uri="{D42A27DB-BD31-4B8C-83A1-F6EECF244321}">
                <p14:modId xmlns:p14="http://schemas.microsoft.com/office/powerpoint/2010/main" val="388204949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36683491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9646709"/>
              </p:ext>
            </p:extLst>
          </p:nvPr>
        </p:nvGraphicFramePr>
        <p:xfrm>
          <a:off x="457200" y="1600200"/>
          <a:ext cx="8229600" cy="40386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 psací potřeby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Seznámení se </a:t>
                      </a:r>
                      <a:r>
                        <a:rPr lang="cs-CZ" baseline="0" dirty="0" smtClean="0"/>
                        <a:t> slovní zásobou a svátkem Halloween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Prezentace je určena pro věkovou skupinu 9 – 11 let a slouží k seznámení žáků s kulturními zvyklostmi obyvatel anglicky mluvících zemí. Cílem je vysvětlit kdy a jak se slaví Halloween, jeho průběh, typické symboly.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0926897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81577" y="548680"/>
            <a:ext cx="8229600" cy="1143000"/>
          </a:xfrm>
        </p:spPr>
        <p:txBody>
          <a:bodyPr>
            <a:noAutofit/>
          </a:bodyPr>
          <a:lstStyle/>
          <a:p>
            <a:r>
              <a:rPr lang="cs-CZ" sz="7200" b="1" dirty="0" smtClean="0"/>
              <a:t>HALLOWEEN</a:t>
            </a:r>
            <a:endParaRPr lang="cs-CZ" sz="7200" b="1" dirty="0"/>
          </a:p>
        </p:txBody>
      </p:sp>
      <p:pic>
        <p:nvPicPr>
          <p:cNvPr id="1028" name="Picture 4" descr="C:\Users\Administrátor\AppData\Local\Microsoft\Windows\Temporary Internet Files\Content.IE5\2N0698A1\MP90044218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916832"/>
            <a:ext cx="2958075" cy="4437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6818014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Halloween</a:t>
            </a:r>
            <a:endParaRPr lang="cs-CZ" sz="6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err="1" smtClean="0"/>
              <a:t>This</a:t>
            </a:r>
            <a:r>
              <a:rPr lang="cs-CZ" sz="4400" dirty="0" smtClean="0"/>
              <a:t> </a:t>
            </a:r>
            <a:r>
              <a:rPr lang="cs-CZ" sz="4400" dirty="0" err="1" smtClean="0"/>
              <a:t>is</a:t>
            </a:r>
            <a:r>
              <a:rPr lang="cs-CZ" sz="4400" dirty="0" smtClean="0"/>
              <a:t> festival </a:t>
            </a:r>
            <a:r>
              <a:rPr lang="cs-CZ" sz="4400" dirty="0" err="1" smtClean="0"/>
              <a:t>that</a:t>
            </a:r>
            <a:r>
              <a:rPr lang="cs-CZ" sz="4400" dirty="0" smtClean="0"/>
              <a:t> </a:t>
            </a:r>
            <a:r>
              <a:rPr lang="cs-CZ" sz="4400" dirty="0" err="1" smtClean="0"/>
              <a:t>people</a:t>
            </a:r>
            <a:r>
              <a:rPr lang="cs-CZ" sz="4400" dirty="0" smtClean="0"/>
              <a:t> </a:t>
            </a:r>
            <a:r>
              <a:rPr lang="cs-CZ" sz="4400" dirty="0" err="1" smtClean="0"/>
              <a:t>celebrate</a:t>
            </a:r>
            <a:r>
              <a:rPr lang="cs-CZ" sz="4400" dirty="0" smtClean="0"/>
              <a:t> on </a:t>
            </a:r>
            <a:r>
              <a:rPr lang="cs-CZ" sz="4400" dirty="0" smtClean="0"/>
              <a:t>31st </a:t>
            </a:r>
            <a:r>
              <a:rPr lang="cs-CZ" sz="4400" dirty="0" err="1" smtClean="0"/>
              <a:t>October</a:t>
            </a:r>
            <a:endParaRPr lang="cs-CZ" sz="4400" dirty="0" smtClean="0"/>
          </a:p>
          <a:p>
            <a:r>
              <a:rPr lang="cs-CZ" sz="4400" dirty="0" err="1" smtClean="0"/>
              <a:t>Children</a:t>
            </a:r>
            <a:r>
              <a:rPr lang="cs-CZ" sz="4400" dirty="0" smtClean="0"/>
              <a:t> </a:t>
            </a:r>
            <a:r>
              <a:rPr lang="cs-CZ" sz="4400" dirty="0" err="1" smtClean="0"/>
              <a:t>wear</a:t>
            </a:r>
            <a:r>
              <a:rPr lang="cs-CZ" sz="4400" dirty="0" smtClean="0"/>
              <a:t> </a:t>
            </a:r>
            <a:r>
              <a:rPr lang="cs-CZ" sz="4400" dirty="0" err="1" smtClean="0"/>
              <a:t>spooky</a:t>
            </a:r>
            <a:r>
              <a:rPr lang="cs-CZ" sz="4400" dirty="0" smtClean="0"/>
              <a:t> </a:t>
            </a:r>
            <a:r>
              <a:rPr lang="cs-CZ" sz="4400" dirty="0" err="1" smtClean="0"/>
              <a:t>costumes</a:t>
            </a:r>
            <a:endParaRPr lang="cs-CZ" sz="4400" dirty="0" smtClean="0"/>
          </a:p>
          <a:p>
            <a:r>
              <a:rPr lang="cs-CZ" sz="4400" dirty="0" err="1" smtClean="0"/>
              <a:t>Children</a:t>
            </a:r>
            <a:r>
              <a:rPr lang="cs-CZ" sz="4400" dirty="0" smtClean="0"/>
              <a:t> go </a:t>
            </a:r>
            <a:r>
              <a:rPr lang="cs-CZ" sz="4400" dirty="0" err="1" smtClean="0"/>
              <a:t>from</a:t>
            </a:r>
            <a:r>
              <a:rPr lang="cs-CZ" sz="4400" dirty="0" smtClean="0"/>
              <a:t> house to house and </a:t>
            </a:r>
            <a:r>
              <a:rPr lang="cs-CZ" sz="4400" dirty="0" err="1" smtClean="0"/>
              <a:t>say</a:t>
            </a:r>
            <a:r>
              <a:rPr lang="cs-CZ" sz="4400" dirty="0" smtClean="0"/>
              <a:t> „</a:t>
            </a:r>
            <a:r>
              <a:rPr lang="cs-CZ" sz="4400" dirty="0" err="1" smtClean="0"/>
              <a:t>Trick</a:t>
            </a:r>
            <a:r>
              <a:rPr lang="cs-CZ" sz="4400" dirty="0" smtClean="0"/>
              <a:t> </a:t>
            </a:r>
            <a:r>
              <a:rPr lang="cs-CZ" sz="4400" dirty="0" err="1" smtClean="0"/>
              <a:t>or</a:t>
            </a:r>
            <a:r>
              <a:rPr lang="cs-CZ" sz="4400" dirty="0" smtClean="0"/>
              <a:t> </a:t>
            </a:r>
            <a:r>
              <a:rPr lang="cs-CZ" sz="4400" dirty="0" err="1" smtClean="0"/>
              <a:t>treat</a:t>
            </a:r>
            <a:r>
              <a:rPr lang="cs-CZ" sz="4400" dirty="0" smtClean="0"/>
              <a:t>“</a:t>
            </a:r>
            <a:endParaRPr lang="cs-CZ" sz="4400" dirty="0"/>
          </a:p>
        </p:txBody>
      </p:sp>
      <p:pic>
        <p:nvPicPr>
          <p:cNvPr id="2050" name="Picture 2" descr="C:\Users\Administrátor\AppData\Local\Microsoft\Windows\Temporary Internet Files\Content.IE5\RHE2BD0L\MP90044908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665188"/>
            <a:ext cx="1872208" cy="2168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517232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980728"/>
            <a:ext cx="8229600" cy="2578298"/>
          </a:xfrm>
        </p:spPr>
        <p:txBody>
          <a:bodyPr>
            <a:normAutofit/>
          </a:bodyPr>
          <a:lstStyle/>
          <a:p>
            <a:r>
              <a:rPr lang="cs-CZ" sz="7200" b="1" dirty="0" err="1" smtClean="0"/>
              <a:t>Typical</a:t>
            </a:r>
            <a:r>
              <a:rPr lang="cs-CZ" sz="7200" b="1" dirty="0" smtClean="0"/>
              <a:t> Halloween </a:t>
            </a:r>
            <a:r>
              <a:rPr lang="cs-CZ" sz="7200" b="1" dirty="0" err="1" smtClean="0"/>
              <a:t>words</a:t>
            </a:r>
            <a:r>
              <a:rPr lang="cs-CZ" sz="7200" b="1" dirty="0" smtClean="0"/>
              <a:t>.</a:t>
            </a:r>
            <a:endParaRPr lang="cs-CZ" sz="7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509120"/>
            <a:ext cx="8229600" cy="161704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3077" name="Picture 5" descr="C:\Users\Administrátor\AppData\Local\Microsoft\Windows\Temporary Internet Files\Content.IE5\RHE2BD0L\MC9003982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697" y="4149080"/>
            <a:ext cx="8703921" cy="1820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8860548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Administrátor\AppData\Local\Microsoft\Windows\Temporary Internet Files\Content.IE5\2N0698A1\MM900041127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948142"/>
            <a:ext cx="3261114" cy="4087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663575" y="779065"/>
            <a:ext cx="30214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GHOST</a:t>
            </a:r>
            <a:endParaRPr lang="cs-CZ" sz="7200" b="1" dirty="0"/>
          </a:p>
        </p:txBody>
      </p:sp>
    </p:spTree>
    <p:extLst>
      <p:ext uri="{BB962C8B-B14F-4D97-AF65-F5344CB8AC3E}">
        <p14:creationId xmlns:p14="http://schemas.microsoft.com/office/powerpoint/2010/main" val="3751122697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Administrátor\AppData\Local\Microsoft\Windows\Temporary Internet Files\Content.IE5\BPD0BNT3\MM90004112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851804"/>
            <a:ext cx="5432201" cy="4521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87624" y="4773051"/>
            <a:ext cx="63367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VAMPIRE BAT</a:t>
            </a:r>
            <a:endParaRPr lang="cs-CZ" sz="7200" b="1" dirty="0"/>
          </a:p>
        </p:txBody>
      </p:sp>
    </p:spTree>
    <p:extLst>
      <p:ext uri="{BB962C8B-B14F-4D97-AF65-F5344CB8AC3E}">
        <p14:creationId xmlns:p14="http://schemas.microsoft.com/office/powerpoint/2010/main" val="2253769935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Administrátor\AppData\Local\Microsoft\Windows\Temporary Internet Files\Content.IE5\HS7BQVCC\MM900041128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548680"/>
            <a:ext cx="8407109" cy="3168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02846" y="4725144"/>
            <a:ext cx="43924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WITCH</a:t>
            </a:r>
            <a:endParaRPr lang="cs-CZ" sz="7200" b="1" dirty="0"/>
          </a:p>
        </p:txBody>
      </p:sp>
    </p:spTree>
    <p:extLst>
      <p:ext uri="{BB962C8B-B14F-4D97-AF65-F5344CB8AC3E}">
        <p14:creationId xmlns:p14="http://schemas.microsoft.com/office/powerpoint/2010/main" val="624125685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Administrátor\AppData\Local\Microsoft\Windows\Temporary Internet Files\Content.IE5\RHE2BD0L\MP90039958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04664"/>
            <a:ext cx="3552412" cy="4441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23728" y="5229017"/>
            <a:ext cx="438047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  LANTERN</a:t>
            </a:r>
            <a:endParaRPr lang="cs-CZ" sz="7200" b="1" dirty="0"/>
          </a:p>
        </p:txBody>
      </p:sp>
    </p:spTree>
    <p:extLst>
      <p:ext uri="{BB962C8B-B14F-4D97-AF65-F5344CB8AC3E}">
        <p14:creationId xmlns:p14="http://schemas.microsoft.com/office/powerpoint/2010/main" val="2987308326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Administrátor\AppData\Local\Microsoft\Windows\Temporary Internet Files\Content.IE5\BPD0BNT3\MP90040039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60649"/>
            <a:ext cx="6192688" cy="4126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339752" y="4941168"/>
            <a:ext cx="51845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BLACK CAT</a:t>
            </a:r>
            <a:endParaRPr lang="cs-CZ" sz="7200" b="1" dirty="0"/>
          </a:p>
        </p:txBody>
      </p:sp>
    </p:spTree>
    <p:extLst>
      <p:ext uri="{BB962C8B-B14F-4D97-AF65-F5344CB8AC3E}">
        <p14:creationId xmlns:p14="http://schemas.microsoft.com/office/powerpoint/2010/main" val="3992900827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9" name="Picture 3" descr="C:\Users\Administrátor\AppData\Local\Microsoft\Windows\Temporary Internet Files\Content.IE5\RHE2BD0L\MC9002856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2953" y="836712"/>
            <a:ext cx="3873257" cy="3663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31640" y="5229200"/>
            <a:ext cx="69127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TRICK OR TREAT</a:t>
            </a:r>
            <a:endParaRPr lang="cs-CZ" sz="7200" b="1" dirty="0"/>
          </a:p>
        </p:txBody>
      </p:sp>
    </p:spTree>
    <p:extLst>
      <p:ext uri="{BB962C8B-B14F-4D97-AF65-F5344CB8AC3E}">
        <p14:creationId xmlns:p14="http://schemas.microsoft.com/office/powerpoint/2010/main" val="2392442795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Administrátor\AppData\Local\Microsoft\Windows\Temporary Internet Files\Content.IE5\HS7BQVCC\MC90043668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04664"/>
            <a:ext cx="3672407" cy="4632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339752" y="5037547"/>
            <a:ext cx="354771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/>
              <a:t>SPIDER</a:t>
            </a:r>
            <a:endParaRPr lang="cs-CZ" sz="7200" b="1" dirty="0"/>
          </a:p>
        </p:txBody>
      </p:sp>
    </p:spTree>
    <p:extLst>
      <p:ext uri="{BB962C8B-B14F-4D97-AF65-F5344CB8AC3E}">
        <p14:creationId xmlns:p14="http://schemas.microsoft.com/office/powerpoint/2010/main" val="1367260159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Spoj čarou :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4000" b="1" dirty="0" err="1" smtClean="0"/>
              <a:t>Pumpkin</a:t>
            </a:r>
            <a:endParaRPr lang="cs-CZ" sz="4000" b="1" dirty="0" smtClean="0"/>
          </a:p>
          <a:p>
            <a:r>
              <a:rPr lang="cs-CZ" sz="4000" b="1" dirty="0" err="1" smtClean="0"/>
              <a:t>Trick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or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treat</a:t>
            </a:r>
            <a:endParaRPr lang="cs-CZ" sz="4000" b="1" dirty="0" smtClean="0"/>
          </a:p>
          <a:p>
            <a:r>
              <a:rPr lang="cs-CZ" sz="4000" b="1" dirty="0" err="1" smtClean="0"/>
              <a:t>Lantern</a:t>
            </a:r>
            <a:endParaRPr lang="cs-CZ" sz="4000" b="1" dirty="0" smtClean="0"/>
          </a:p>
          <a:p>
            <a:r>
              <a:rPr lang="cs-CZ" sz="4000" b="1" dirty="0" err="1" smtClean="0"/>
              <a:t>Spider</a:t>
            </a:r>
            <a:endParaRPr lang="cs-CZ" sz="4000" b="1" dirty="0" smtClean="0"/>
          </a:p>
          <a:p>
            <a:r>
              <a:rPr lang="cs-CZ" sz="4000" b="1" dirty="0" err="1" smtClean="0"/>
              <a:t>Vampire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bat</a:t>
            </a:r>
            <a:endParaRPr lang="cs-CZ" sz="4000" b="1" dirty="0" smtClean="0"/>
          </a:p>
          <a:p>
            <a:r>
              <a:rPr lang="cs-CZ" sz="4000" b="1" dirty="0" err="1" smtClean="0"/>
              <a:t>Ghost</a:t>
            </a:r>
            <a:endParaRPr lang="cs-CZ" sz="40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4000" b="1" i="1" dirty="0" smtClean="0"/>
              <a:t>Duch</a:t>
            </a:r>
          </a:p>
          <a:p>
            <a:r>
              <a:rPr lang="cs-CZ" sz="4000" b="1" i="1" dirty="0" smtClean="0"/>
              <a:t>Dýně</a:t>
            </a:r>
          </a:p>
          <a:p>
            <a:r>
              <a:rPr lang="cs-CZ" sz="4000" b="1" i="1" dirty="0" smtClean="0"/>
              <a:t>Pavouk</a:t>
            </a:r>
          </a:p>
          <a:p>
            <a:r>
              <a:rPr lang="cs-CZ" sz="4000" b="1" i="1" dirty="0" smtClean="0"/>
              <a:t>Netopýr</a:t>
            </a:r>
          </a:p>
          <a:p>
            <a:r>
              <a:rPr lang="cs-CZ" sz="4000" b="1" i="1" dirty="0" smtClean="0"/>
              <a:t>Vyřezaná dýně</a:t>
            </a:r>
          </a:p>
          <a:p>
            <a:r>
              <a:rPr lang="cs-CZ" sz="4000" b="1" i="1" dirty="0" smtClean="0"/>
              <a:t>Koledu nebo vám něco provedu</a:t>
            </a:r>
          </a:p>
          <a:p>
            <a:endParaRPr lang="cs-CZ" sz="4000" b="1" i="1" dirty="0"/>
          </a:p>
        </p:txBody>
      </p:sp>
    </p:spTree>
    <p:extLst>
      <p:ext uri="{BB962C8B-B14F-4D97-AF65-F5344CB8AC3E}">
        <p14:creationId xmlns:p14="http://schemas.microsoft.com/office/powerpoint/2010/main" val="1276652527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Řešení :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4000" b="1" dirty="0" err="1" smtClean="0"/>
              <a:t>Pumpkin</a:t>
            </a:r>
            <a:endParaRPr lang="cs-CZ" sz="4000" b="1" dirty="0" smtClean="0"/>
          </a:p>
          <a:p>
            <a:r>
              <a:rPr lang="cs-CZ" sz="4000" b="1" dirty="0" err="1" smtClean="0"/>
              <a:t>Trick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or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treat</a:t>
            </a:r>
            <a:endParaRPr lang="cs-CZ" sz="4000" b="1" dirty="0" smtClean="0"/>
          </a:p>
          <a:p>
            <a:r>
              <a:rPr lang="cs-CZ" sz="4000" b="1" dirty="0" err="1" smtClean="0"/>
              <a:t>Lantern</a:t>
            </a:r>
            <a:endParaRPr lang="cs-CZ" sz="4000" b="1" dirty="0" smtClean="0"/>
          </a:p>
          <a:p>
            <a:r>
              <a:rPr lang="cs-CZ" sz="4000" b="1" dirty="0" err="1" smtClean="0"/>
              <a:t>Spider</a:t>
            </a:r>
            <a:endParaRPr lang="cs-CZ" sz="4000" b="1" dirty="0" smtClean="0"/>
          </a:p>
          <a:p>
            <a:r>
              <a:rPr lang="cs-CZ" sz="4000" b="1" dirty="0" err="1" smtClean="0"/>
              <a:t>Vampire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bat</a:t>
            </a:r>
            <a:endParaRPr lang="cs-CZ" sz="4000" b="1" dirty="0" smtClean="0"/>
          </a:p>
          <a:p>
            <a:r>
              <a:rPr lang="cs-CZ" sz="4000" b="1" dirty="0" err="1" smtClean="0"/>
              <a:t>Ghost</a:t>
            </a:r>
            <a:endParaRPr lang="cs-CZ" sz="40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4000" b="1" i="1" dirty="0" smtClean="0"/>
              <a:t>Duch</a:t>
            </a:r>
          </a:p>
          <a:p>
            <a:r>
              <a:rPr lang="cs-CZ" sz="4000" b="1" i="1" dirty="0" smtClean="0"/>
              <a:t>Dýně</a:t>
            </a:r>
          </a:p>
          <a:p>
            <a:r>
              <a:rPr lang="cs-CZ" sz="4000" b="1" i="1" dirty="0" smtClean="0"/>
              <a:t>Pavouk</a:t>
            </a:r>
          </a:p>
          <a:p>
            <a:r>
              <a:rPr lang="cs-CZ" sz="4000" b="1" i="1" dirty="0" smtClean="0"/>
              <a:t>Netopýr</a:t>
            </a:r>
          </a:p>
          <a:p>
            <a:r>
              <a:rPr lang="cs-CZ" sz="4000" b="1" i="1" dirty="0" smtClean="0"/>
              <a:t>Vyřezaná dýně</a:t>
            </a:r>
          </a:p>
          <a:p>
            <a:r>
              <a:rPr lang="cs-CZ" sz="4000" b="1" i="1" dirty="0" smtClean="0"/>
              <a:t>Koledu nebo vám něco provedu</a:t>
            </a:r>
          </a:p>
          <a:p>
            <a:endParaRPr lang="cs-CZ" sz="4000" b="1" i="1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2843808" y="1844824"/>
            <a:ext cx="1944216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455876" y="2420888"/>
            <a:ext cx="1332148" cy="257561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267744" y="3170604"/>
            <a:ext cx="2520280" cy="11521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2411760" y="3140968"/>
            <a:ext cx="2376264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3455876" y="3746668"/>
            <a:ext cx="1332148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2123728" y="1869270"/>
            <a:ext cx="2664296" cy="33123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2065708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DESCRIBE EACH PICTURE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smidova.jindriska\AppData\Local\Microsoft\Windows\Temporary Internet Files\Content.IE5\6MTGV0V4\MC900410469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484784"/>
            <a:ext cx="1297690" cy="1468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midova.jindriska\AppData\Local\Microsoft\Windows\Temporary Internet Files\Content.IE5\6MTGV0V4\MC9003799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0775" y="3501008"/>
            <a:ext cx="1196031" cy="1047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midova.jindriska\AppData\Local\Microsoft\Windows\Temporary Internet Files\Content.IE5\QB8SYGJY\MC90043625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628800"/>
            <a:ext cx="1562358" cy="1562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midova.jindriska\AppData\Local\Microsoft\Windows\Temporary Internet Files\Content.IE5\PU8ELI9G\MC90041270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844702"/>
            <a:ext cx="1307472" cy="1718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midova.jindriska\AppData\Local\Microsoft\Windows\Temporary Internet Files\Content.IE5\PU8ELI9G\MC90039857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982673"/>
            <a:ext cx="1358798" cy="1856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668044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908720"/>
            <a:ext cx="763284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Jack-o-</a:t>
            </a:r>
            <a:r>
              <a:rPr lang="cs-CZ" sz="4800" dirty="0" err="1" smtClean="0"/>
              <a:t>lantern</a:t>
            </a:r>
            <a:r>
              <a:rPr lang="cs-CZ" sz="4800" dirty="0" smtClean="0"/>
              <a:t>    </a:t>
            </a:r>
            <a:r>
              <a:rPr lang="cs-CZ" sz="4800" i="1" dirty="0" err="1" smtClean="0"/>
              <a:t>ugly</a:t>
            </a:r>
            <a:r>
              <a:rPr lang="cs-CZ" sz="4800" dirty="0" smtClean="0"/>
              <a:t>   skeleton   </a:t>
            </a:r>
            <a:r>
              <a:rPr lang="cs-CZ" sz="4800" i="1" dirty="0" err="1" smtClean="0"/>
              <a:t>scary</a:t>
            </a:r>
            <a:r>
              <a:rPr lang="cs-CZ" sz="4800" dirty="0" smtClean="0"/>
              <a:t>   </a:t>
            </a:r>
            <a:r>
              <a:rPr lang="cs-CZ" sz="4800" dirty="0" err="1" smtClean="0"/>
              <a:t>witch</a:t>
            </a:r>
            <a:r>
              <a:rPr lang="cs-CZ" sz="4800" dirty="0" smtClean="0"/>
              <a:t>   </a:t>
            </a:r>
            <a:r>
              <a:rPr lang="cs-CZ" sz="4800" i="1" dirty="0" err="1" smtClean="0"/>
              <a:t>spooky</a:t>
            </a:r>
            <a:r>
              <a:rPr lang="cs-CZ" sz="4800" dirty="0" smtClean="0"/>
              <a:t>   </a:t>
            </a:r>
            <a:r>
              <a:rPr lang="cs-CZ" sz="4800" dirty="0" err="1" smtClean="0"/>
              <a:t>white</a:t>
            </a:r>
            <a:r>
              <a:rPr lang="cs-CZ" sz="4800" dirty="0" smtClean="0"/>
              <a:t>   </a:t>
            </a:r>
            <a:r>
              <a:rPr lang="cs-CZ" sz="4800" i="1" dirty="0" err="1" smtClean="0"/>
              <a:t>noisy</a:t>
            </a:r>
            <a:r>
              <a:rPr lang="cs-CZ" sz="4800" dirty="0" smtClean="0"/>
              <a:t>   </a:t>
            </a:r>
            <a:r>
              <a:rPr lang="cs-CZ" sz="4800" dirty="0" err="1" smtClean="0"/>
              <a:t>orange</a:t>
            </a:r>
            <a:r>
              <a:rPr lang="cs-CZ" sz="4800" dirty="0" smtClean="0"/>
              <a:t>   </a:t>
            </a:r>
            <a:r>
              <a:rPr lang="cs-CZ" sz="4800" i="1" dirty="0" smtClean="0"/>
              <a:t>has a big </a:t>
            </a:r>
            <a:r>
              <a:rPr lang="cs-CZ" sz="4800" i="1" dirty="0" err="1" smtClean="0"/>
              <a:t>hat</a:t>
            </a:r>
            <a:r>
              <a:rPr lang="cs-CZ" sz="4800" dirty="0" smtClean="0"/>
              <a:t>    </a:t>
            </a:r>
            <a:r>
              <a:rPr lang="cs-CZ" sz="4800" dirty="0" err="1" smtClean="0"/>
              <a:t>drinks</a:t>
            </a:r>
            <a:r>
              <a:rPr lang="cs-CZ" sz="4800" dirty="0" smtClean="0"/>
              <a:t> </a:t>
            </a:r>
            <a:r>
              <a:rPr lang="cs-CZ" sz="4800" dirty="0" err="1" smtClean="0"/>
              <a:t>blood</a:t>
            </a:r>
            <a:r>
              <a:rPr lang="cs-CZ" sz="4800" dirty="0" smtClean="0"/>
              <a:t>   </a:t>
            </a:r>
            <a:r>
              <a:rPr lang="cs-CZ" sz="4800" i="1" dirty="0" err="1" smtClean="0"/>
              <a:t>Dracula</a:t>
            </a:r>
            <a:r>
              <a:rPr lang="cs-CZ" sz="4800" dirty="0" smtClean="0"/>
              <a:t>   has no </a:t>
            </a:r>
            <a:r>
              <a:rPr lang="cs-CZ" sz="4800" dirty="0" err="1" smtClean="0"/>
              <a:t>hair</a:t>
            </a:r>
            <a:r>
              <a:rPr lang="cs-CZ" sz="4800" dirty="0" smtClean="0"/>
              <a:t>   </a:t>
            </a:r>
            <a:r>
              <a:rPr lang="cs-CZ" sz="4800" i="1" dirty="0" err="1" smtClean="0"/>
              <a:t>ghost</a:t>
            </a:r>
            <a:r>
              <a:rPr lang="cs-CZ" sz="4800" dirty="0" smtClean="0"/>
              <a:t>   has </a:t>
            </a:r>
            <a:r>
              <a:rPr lang="cs-CZ" sz="4800" dirty="0" err="1" smtClean="0"/>
              <a:t>only</a:t>
            </a:r>
            <a:r>
              <a:rPr lang="cs-CZ" sz="4800" dirty="0" smtClean="0"/>
              <a:t> </a:t>
            </a:r>
            <a:r>
              <a:rPr lang="cs-CZ" sz="4800" dirty="0" err="1" smtClean="0"/>
              <a:t>bones</a:t>
            </a:r>
            <a:r>
              <a:rPr lang="cs-CZ" sz="4800" dirty="0" smtClean="0"/>
              <a:t>    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028728675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smidova.jindriska\AppData\Local\Microsoft\Windows\Temporary Internet Files\Content.IE5\6MTGV0V4\MC9004104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514841"/>
            <a:ext cx="2609334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081201" y="1700808"/>
            <a:ext cx="504056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err="1" smtClean="0"/>
              <a:t>Witch</a:t>
            </a:r>
            <a:endParaRPr lang="cs-CZ" sz="4800" b="1" dirty="0" smtClean="0"/>
          </a:p>
          <a:p>
            <a:r>
              <a:rPr lang="cs-CZ" sz="4800" b="1" dirty="0" err="1" smtClean="0"/>
              <a:t>Ugly</a:t>
            </a:r>
            <a:endParaRPr lang="cs-CZ" sz="4800" b="1" dirty="0" smtClean="0"/>
          </a:p>
          <a:p>
            <a:r>
              <a:rPr lang="cs-CZ" sz="4800" b="1" dirty="0" smtClean="0"/>
              <a:t>Has a big </a:t>
            </a:r>
            <a:r>
              <a:rPr lang="cs-CZ" sz="4800" b="1" dirty="0" err="1" smtClean="0"/>
              <a:t>hat</a:t>
            </a:r>
            <a:endParaRPr lang="cs-CZ" sz="4800" b="1" dirty="0" smtClean="0"/>
          </a:p>
          <a:p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2665686391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smidova.jindriska\AppData\Local\Microsoft\Windows\Temporary Internet Files\Content.IE5\QB8SYGJY\MC90043625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124" y="908720"/>
            <a:ext cx="3312368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198849" y="1813173"/>
            <a:ext cx="410445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b="1" dirty="0" smtClean="0"/>
              <a:t>Jack-o-</a:t>
            </a:r>
            <a:r>
              <a:rPr lang="cs-CZ" sz="4800" b="1" dirty="0" err="1" smtClean="0"/>
              <a:t>lantern</a:t>
            </a:r>
            <a:endParaRPr lang="cs-CZ" sz="4800" b="1" dirty="0" smtClean="0"/>
          </a:p>
          <a:p>
            <a:r>
              <a:rPr lang="cs-CZ" sz="4800" b="1" dirty="0" smtClean="0"/>
              <a:t>Orange</a:t>
            </a:r>
          </a:p>
          <a:p>
            <a:r>
              <a:rPr lang="cs-CZ" sz="4800" b="1" dirty="0" smtClean="0"/>
              <a:t>Has no </a:t>
            </a:r>
            <a:r>
              <a:rPr lang="cs-CZ" sz="4800" b="1" dirty="0" err="1" smtClean="0"/>
              <a:t>hair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2780075606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198849" y="1813173"/>
            <a:ext cx="4104456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b="1" dirty="0" smtClean="0"/>
              <a:t>Skeleton</a:t>
            </a:r>
          </a:p>
          <a:p>
            <a:r>
              <a:rPr lang="cs-CZ" sz="4800" b="1" dirty="0" smtClean="0"/>
              <a:t>Has </a:t>
            </a:r>
            <a:r>
              <a:rPr lang="cs-CZ" sz="4800" b="1" dirty="0" err="1" smtClean="0"/>
              <a:t>only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bones</a:t>
            </a:r>
            <a:endParaRPr lang="cs-CZ" sz="4800" b="1" dirty="0" smtClean="0"/>
          </a:p>
          <a:p>
            <a:r>
              <a:rPr lang="cs-CZ" sz="4800" b="1" dirty="0" err="1" smtClean="0"/>
              <a:t>Noisy</a:t>
            </a:r>
            <a:endParaRPr lang="cs-CZ" sz="4800" b="1" dirty="0" smtClean="0"/>
          </a:p>
          <a:p>
            <a:endParaRPr lang="cs-CZ" sz="4800" b="1" dirty="0"/>
          </a:p>
        </p:txBody>
      </p:sp>
      <p:pic>
        <p:nvPicPr>
          <p:cNvPr id="4" name="Picture 5" descr="C:\Users\smidova.jindriska\AppData\Local\Microsoft\Windows\Temporary Internet Files\Content.IE5\PU8ELI9G\MC9004127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74482"/>
            <a:ext cx="2727844" cy="3585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0736524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198849" y="1813173"/>
            <a:ext cx="4104456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b="1" dirty="0" err="1" smtClean="0"/>
              <a:t>Ghost</a:t>
            </a:r>
            <a:endParaRPr lang="cs-CZ" sz="4800" b="1" dirty="0" smtClean="0"/>
          </a:p>
          <a:p>
            <a:r>
              <a:rPr lang="cs-CZ" sz="4800" b="1" dirty="0" err="1" smtClean="0"/>
              <a:t>White</a:t>
            </a:r>
            <a:endParaRPr lang="cs-CZ" sz="4800" b="1" dirty="0" smtClean="0"/>
          </a:p>
          <a:p>
            <a:r>
              <a:rPr lang="cs-CZ" sz="4800" b="1" dirty="0" err="1" smtClean="0"/>
              <a:t>Spooky</a:t>
            </a:r>
            <a:endParaRPr lang="cs-CZ" sz="4800" b="1" dirty="0" smtClean="0"/>
          </a:p>
          <a:p>
            <a:endParaRPr lang="cs-CZ" sz="4800" b="1" dirty="0"/>
          </a:p>
        </p:txBody>
      </p:sp>
      <p:pic>
        <p:nvPicPr>
          <p:cNvPr id="5" name="Picture 3" descr="C:\Users\smidova.jindriska\AppData\Local\Microsoft\Windows\Temporary Internet Files\Content.IE5\6MTGV0V4\MC9003799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9" y="1124744"/>
            <a:ext cx="3852586" cy="3375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2540713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198849" y="1813173"/>
            <a:ext cx="4104456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b="1" dirty="0" err="1" smtClean="0"/>
              <a:t>Dracula</a:t>
            </a:r>
            <a:endParaRPr lang="cs-CZ" sz="4800" b="1" dirty="0" smtClean="0"/>
          </a:p>
          <a:p>
            <a:r>
              <a:rPr lang="cs-CZ" sz="4800" b="1" dirty="0" err="1" smtClean="0"/>
              <a:t>Drinks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blood</a:t>
            </a:r>
            <a:endParaRPr lang="cs-CZ" sz="4800" b="1" dirty="0" smtClean="0"/>
          </a:p>
          <a:p>
            <a:r>
              <a:rPr lang="cs-CZ" sz="4800" b="1" dirty="0" err="1" smtClean="0"/>
              <a:t>Scary</a:t>
            </a:r>
            <a:endParaRPr lang="cs-CZ" sz="4800" b="1" dirty="0" smtClean="0"/>
          </a:p>
          <a:p>
            <a:endParaRPr lang="cs-CZ" sz="4800" b="1" dirty="0"/>
          </a:p>
        </p:txBody>
      </p:sp>
      <p:pic>
        <p:nvPicPr>
          <p:cNvPr id="4" name="Picture 6" descr="C:\Users\smidova.jindriska\AppData\Local\Microsoft\Windows\Temporary Internet Files\Content.IE5\PU8ELI9G\MC9003985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908720"/>
            <a:ext cx="2754385" cy="3762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0595244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1.Ilustrace : www. </a:t>
            </a:r>
            <a:r>
              <a:rPr lang="cs-CZ" dirty="0" err="1" smtClean="0"/>
              <a:t>office</a:t>
            </a:r>
            <a:r>
              <a:rPr lang="cs-CZ" dirty="0" smtClean="0"/>
              <a:t>. </a:t>
            </a:r>
            <a:r>
              <a:rPr lang="cs-CZ" smtClean="0"/>
              <a:t>microsoft.com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185430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249</TotalTime>
  <Words>254</Words>
  <Application>Microsoft Office PowerPoint</Application>
  <PresentationFormat>Předvádění na obrazovce (4:3)</PresentationFormat>
  <Paragraphs>75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sady Office</vt:lpstr>
      <vt:lpstr>Prezentace aplikace PowerPoint</vt:lpstr>
      <vt:lpstr>Anotace</vt:lpstr>
      <vt:lpstr>HALLOWEEN</vt:lpstr>
      <vt:lpstr>Halloween</vt:lpstr>
      <vt:lpstr>Typical Halloween words.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Spoj čarou :</vt:lpstr>
      <vt:lpstr>Řešení :</vt:lpstr>
      <vt:lpstr>DESCRIBE EACH PICTURE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Halloween</dc:title>
  <dc:creator>Valued Acer Customer</dc:creator>
  <cp:lastModifiedBy>První Učitel</cp:lastModifiedBy>
  <cp:revision>34</cp:revision>
  <dcterms:created xsi:type="dcterms:W3CDTF">2008-10-12T15:11:39Z</dcterms:created>
  <dcterms:modified xsi:type="dcterms:W3CDTF">2012-11-01T08:30:21Z</dcterms:modified>
</cp:coreProperties>
</file>