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366" r:id="rId4"/>
    <p:sldId id="380" r:id="rId5"/>
    <p:sldId id="381" r:id="rId6"/>
    <p:sldId id="382" r:id="rId7"/>
    <p:sldId id="383" r:id="rId8"/>
    <p:sldId id="384" r:id="rId9"/>
    <p:sldId id="385" r:id="rId10"/>
    <p:sldId id="386" r:id="rId11"/>
    <p:sldId id="387" r:id="rId12"/>
    <p:sldId id="388" r:id="rId13"/>
    <p:sldId id="389" r:id="rId14"/>
    <p:sldId id="390" r:id="rId15"/>
    <p:sldId id="391" r:id="rId16"/>
    <p:sldId id="392" r:id="rId17"/>
    <p:sldId id="393" r:id="rId18"/>
    <p:sldId id="394" r:id="rId19"/>
    <p:sldId id="395" r:id="rId20"/>
    <p:sldId id="396" r:id="rId21"/>
    <p:sldId id="397" r:id="rId22"/>
    <p:sldId id="398" r:id="rId23"/>
    <p:sldId id="399" r:id="rId24"/>
    <p:sldId id="265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6600"/>
    <a:srgbClr val="7AAD73"/>
    <a:srgbClr val="C0E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VY_32_INOVACE_19_Months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</a:t>
          </a:r>
          <a:r>
            <a:rPr lang="cs-CZ" dirty="0" err="1" smtClean="0"/>
            <a:t>Months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 3.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-2747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936113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VY_32_INOVACE_19_Months</a:t>
          </a:r>
          <a:endParaRPr lang="cs-CZ" sz="1400" kern="1200" dirty="0"/>
        </a:p>
      </dsp:txBody>
      <dsp:txXfrm>
        <a:off x="2016223" y="936113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 3.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</a:t>
          </a:r>
          <a:r>
            <a:rPr lang="cs-CZ" sz="1400" kern="1200" dirty="0" err="1" smtClean="0"/>
            <a:t>Months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C98ED0-7798-4982-A606-080053E63DC3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1D2818-ECE8-4A37-BB27-4697CFFC3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46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9854786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5780970"/>
              </p:ext>
            </p:extLst>
          </p:nvPr>
        </p:nvGraphicFramePr>
        <p:xfrm>
          <a:off x="457200" y="1600200"/>
          <a:ext cx="8229600" cy="23977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</a:t>
                      </a:r>
                      <a:r>
                        <a:rPr lang="cs-CZ" baseline="0" dirty="0" smtClean="0"/>
                        <a:t>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Rozšířit </a:t>
                      </a:r>
                      <a:r>
                        <a:rPr lang="cs-CZ" baseline="0" dirty="0" smtClean="0"/>
                        <a:t> žákům slovní zásobu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se seznámí s názvy jednotlivých měsíců</a:t>
                      </a:r>
                      <a:r>
                        <a:rPr lang="cs-CZ" baseline="0" dirty="0" smtClean="0"/>
                        <a:t>.  Každý žák si vyrobí svůj list do kalendáře.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MONTHS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smidova.jindriska\AppData\Local\Microsoft\Windows\Temporary Internet Files\Content.IE5\QB8SYGJY\MP9002009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738982"/>
            <a:ext cx="3638888" cy="2632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midova.jindriska\AppData\Local\Microsoft\Windows\Temporary Internet Files\Content.IE5\0U6UHSF6\MP9003860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5184" y="3725448"/>
            <a:ext cx="3703930" cy="2645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midova.jindriska\AppData\Local\Microsoft\Windows\Temporary Internet Files\Content.IE5\QB8SYGJY\MP90018520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68760"/>
            <a:ext cx="3657600" cy="2456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midova.jindriska\AppData\Local\Microsoft\Windows\Temporary Internet Files\Content.IE5\QB8SYGJY\MP900149125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0562" y="1268760"/>
            <a:ext cx="3657600" cy="2456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5241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0070C0"/>
                </a:solidFill>
              </a:rPr>
              <a:t>JANUARY</a:t>
            </a:r>
            <a:endParaRPr lang="cs-CZ" sz="72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1" name="Picture 3" descr="C:\Users\smidova.jindriska\AppData\Local\Microsoft\Windows\Temporary Internet Files\Content.IE5\0U6UHSF6\MP9004484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28800"/>
            <a:ext cx="7380312" cy="4920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6944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0070C0"/>
                </a:solidFill>
              </a:rPr>
              <a:t>FEBRUARY</a:t>
            </a:r>
            <a:endParaRPr lang="cs-CZ" sz="72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6" name="Picture 4" descr="C:\Users\smidova.jindriska\AppData\Local\Microsoft\Windows\Temporary Internet Files\Content.IE5\0U6UHSF6\MP9004252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56792"/>
            <a:ext cx="6984776" cy="4567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5359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0070C0"/>
                </a:solidFill>
              </a:rPr>
              <a:t>MARCH</a:t>
            </a:r>
            <a:endParaRPr lang="cs-CZ" sz="72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smidova.jindriska\AppData\Local\Microsoft\Windows\Temporary Internet Files\Content.IE5\PU8ELI9G\MP90043860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481167"/>
            <a:ext cx="3432792" cy="5141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6192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0070C0"/>
                </a:solidFill>
              </a:rPr>
              <a:t>APRIL</a:t>
            </a:r>
            <a:endParaRPr lang="cs-CZ" sz="72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3" name="Picture 3" descr="C:\Users\smidova.jindriska\AppData\Local\Microsoft\Windows\Temporary Internet Files\Content.IE5\PU8ELI9G\MP9000911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340767"/>
            <a:ext cx="3528392" cy="5253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8664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0070C0"/>
                </a:solidFill>
              </a:rPr>
              <a:t>MAY</a:t>
            </a:r>
            <a:endParaRPr lang="cs-CZ" sz="72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smidova.jindriska\AppData\Local\Microsoft\Windows\Temporary Internet Files\Content.IE5\PU8ELI9G\MP90039962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342133"/>
            <a:ext cx="6408712" cy="5126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2611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0070C0"/>
                </a:solidFill>
              </a:rPr>
              <a:t>JUNE</a:t>
            </a:r>
            <a:endParaRPr lang="cs-CZ" sz="72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C:\Users\smidova.jindriska\AppData\Local\Microsoft\Windows\Temporary Internet Files\Content.IE5\0U6UHSF6\MP90022755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628800"/>
            <a:ext cx="5911948" cy="4670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7061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0070C0"/>
                </a:solidFill>
              </a:rPr>
              <a:t>JULY</a:t>
            </a:r>
            <a:endParaRPr lang="cs-CZ" sz="72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 descr="C:\Users\smidova.jindriska\AppData\Local\Microsoft\Windows\Temporary Internet Files\Content.IE5\PU8ELI9G\MP9004264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47293"/>
            <a:ext cx="7452320" cy="4972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6889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0070C0"/>
                </a:solidFill>
              </a:rPr>
              <a:t>AUGUST</a:t>
            </a:r>
            <a:endParaRPr lang="cs-CZ" sz="72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 descr="C:\Users\smidova.jindriska\AppData\Local\Microsoft\Windows\Temporary Internet Files\Content.IE5\PU8ELI9G\MP90044841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268760"/>
            <a:ext cx="3582143" cy="5373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6471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0070C0"/>
                </a:solidFill>
              </a:rPr>
              <a:t>SEPTEMBER</a:t>
            </a:r>
            <a:endParaRPr lang="cs-CZ" sz="72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 descr="C:\Users\smidova.jindriska\AppData\Local\Microsoft\Windows\Temporary Internet Files\Content.IE5\6MTGV0V4\MP9004067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1600200"/>
            <a:ext cx="54864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smidova.jindriska\AppData\Local\Microsoft\Windows\Temporary Internet Files\Content.IE5\6MTGV0V4\MP9004067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600200"/>
            <a:ext cx="6765554" cy="4510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9823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0070C0"/>
                </a:solidFill>
              </a:rPr>
              <a:t>OCTOBER</a:t>
            </a:r>
            <a:endParaRPr lang="cs-CZ" sz="72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3" name="Picture 3" descr="C:\Users\smidova.jindriska\AppData\Local\Microsoft\Windows\Temporary Internet Files\Content.IE5\PU8ELI9G\MP9003137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628800"/>
            <a:ext cx="6727899" cy="4496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390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0070C0"/>
                </a:solidFill>
              </a:rPr>
              <a:t>NOVEMBER</a:t>
            </a:r>
            <a:endParaRPr lang="cs-CZ" sz="7200" b="1" dirty="0">
              <a:solidFill>
                <a:srgbClr val="0070C0"/>
              </a:solidFill>
            </a:endParaRPr>
          </a:p>
        </p:txBody>
      </p:sp>
      <p:pic>
        <p:nvPicPr>
          <p:cNvPr id="11266" name="Picture 2" descr="C:\Users\smidova.jindriska\AppData\Local\Microsoft\Windows\Temporary Internet Files\Content.IE5\PU8ELI9G\MP900407518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00808"/>
            <a:ext cx="6586840" cy="4389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1587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0070C0"/>
                </a:solidFill>
              </a:rPr>
              <a:t>DECEMBER</a:t>
            </a:r>
            <a:endParaRPr lang="cs-CZ" sz="72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2290" name="Picture 2" descr="C:\Users\smidova.jindriska\AppData\Local\Microsoft\Windows\Temporary Internet Files\Content.IE5\QB8SYGJY\MC90044027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628800"/>
            <a:ext cx="6840760" cy="4156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5416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Víš jak jdou měsíce za sebou?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April</a:t>
            </a:r>
            <a:endParaRPr lang="cs-CZ" sz="3600" b="1" dirty="0" smtClean="0"/>
          </a:p>
          <a:p>
            <a:r>
              <a:rPr lang="cs-CZ" sz="3600" b="1" dirty="0" smtClean="0"/>
              <a:t>May</a:t>
            </a:r>
          </a:p>
          <a:p>
            <a:r>
              <a:rPr lang="cs-CZ" sz="3600" b="1" dirty="0" err="1" smtClean="0"/>
              <a:t>January</a:t>
            </a:r>
            <a:endParaRPr lang="cs-CZ" sz="3600" b="1" dirty="0" smtClean="0"/>
          </a:p>
          <a:p>
            <a:r>
              <a:rPr lang="cs-CZ" sz="3600" b="1" dirty="0" err="1" smtClean="0"/>
              <a:t>December</a:t>
            </a:r>
            <a:endParaRPr lang="cs-CZ" sz="3600" b="1" dirty="0" smtClean="0"/>
          </a:p>
          <a:p>
            <a:r>
              <a:rPr lang="cs-CZ" sz="3600" b="1" dirty="0" err="1" smtClean="0"/>
              <a:t>March</a:t>
            </a:r>
            <a:endParaRPr lang="cs-CZ" sz="3600" b="1" dirty="0" smtClean="0"/>
          </a:p>
          <a:p>
            <a:r>
              <a:rPr lang="cs-CZ" sz="3600" b="1" dirty="0" err="1" smtClean="0"/>
              <a:t>February</a:t>
            </a:r>
            <a:endParaRPr lang="cs-CZ" sz="3600" b="1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600" b="1" dirty="0"/>
              <a:t>July</a:t>
            </a:r>
          </a:p>
          <a:p>
            <a:r>
              <a:rPr lang="cs-CZ" sz="3600" b="1" dirty="0" smtClean="0"/>
              <a:t>August</a:t>
            </a:r>
          </a:p>
          <a:p>
            <a:r>
              <a:rPr lang="cs-CZ" sz="3600" b="1" dirty="0" err="1" smtClean="0"/>
              <a:t>September</a:t>
            </a:r>
            <a:endParaRPr lang="cs-CZ" sz="3600" b="1" dirty="0" smtClean="0"/>
          </a:p>
          <a:p>
            <a:r>
              <a:rPr lang="cs-CZ" sz="3600" b="1" dirty="0" smtClean="0"/>
              <a:t>June</a:t>
            </a:r>
          </a:p>
          <a:p>
            <a:r>
              <a:rPr lang="cs-CZ" sz="3600" b="1" dirty="0" err="1" smtClean="0"/>
              <a:t>October</a:t>
            </a:r>
            <a:endParaRPr lang="cs-CZ" sz="3600" b="1" dirty="0" smtClean="0"/>
          </a:p>
          <a:p>
            <a:r>
              <a:rPr lang="cs-CZ" sz="3600" b="1" dirty="0" err="1" smtClean="0"/>
              <a:t>November</a:t>
            </a:r>
            <a:endParaRPr lang="cs-CZ" sz="3600" b="1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24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Solution</a:t>
            </a:r>
            <a:r>
              <a:rPr lang="cs-CZ" dirty="0" smtClean="0"/>
              <a:t>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b="1" dirty="0" err="1"/>
              <a:t>January</a:t>
            </a:r>
            <a:endParaRPr lang="cs-CZ" sz="3600" b="1" dirty="0"/>
          </a:p>
          <a:p>
            <a:r>
              <a:rPr lang="cs-CZ" sz="3600" b="1" dirty="0" err="1"/>
              <a:t>February</a:t>
            </a:r>
            <a:endParaRPr lang="cs-CZ" sz="3600" b="1" dirty="0"/>
          </a:p>
          <a:p>
            <a:r>
              <a:rPr lang="cs-CZ" sz="3600" b="1" dirty="0" err="1"/>
              <a:t>March</a:t>
            </a:r>
            <a:endParaRPr lang="cs-CZ" sz="3600" b="1" dirty="0"/>
          </a:p>
          <a:p>
            <a:r>
              <a:rPr lang="cs-CZ" sz="3600" b="1" dirty="0" err="1" smtClean="0"/>
              <a:t>April</a:t>
            </a:r>
            <a:endParaRPr lang="cs-CZ" sz="3600" b="1" dirty="0" smtClean="0"/>
          </a:p>
          <a:p>
            <a:r>
              <a:rPr lang="cs-CZ" sz="3600" b="1" dirty="0" smtClean="0"/>
              <a:t>May</a:t>
            </a:r>
          </a:p>
          <a:p>
            <a:r>
              <a:rPr lang="cs-CZ" sz="3600" b="1" dirty="0"/>
              <a:t>June</a:t>
            </a:r>
          </a:p>
          <a:p>
            <a:endParaRPr lang="cs-CZ" sz="3600" b="1" dirty="0" smtClean="0"/>
          </a:p>
          <a:p>
            <a:endParaRPr lang="cs-CZ" sz="3600" b="1" dirty="0" smtClean="0"/>
          </a:p>
          <a:p>
            <a:endParaRPr lang="cs-CZ" sz="3600" b="1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600" b="1" dirty="0"/>
              <a:t>July</a:t>
            </a:r>
          </a:p>
          <a:p>
            <a:r>
              <a:rPr lang="cs-CZ" sz="3600" b="1" dirty="0" smtClean="0"/>
              <a:t>August</a:t>
            </a:r>
          </a:p>
          <a:p>
            <a:r>
              <a:rPr lang="cs-CZ" sz="3600" b="1" dirty="0" err="1" smtClean="0"/>
              <a:t>September</a:t>
            </a:r>
            <a:endParaRPr lang="cs-CZ" sz="3600" b="1" dirty="0" smtClean="0"/>
          </a:p>
          <a:p>
            <a:r>
              <a:rPr lang="cs-CZ" sz="3600" b="1" dirty="0" err="1" smtClean="0"/>
              <a:t>October</a:t>
            </a:r>
            <a:endParaRPr lang="cs-CZ" sz="3600" b="1" dirty="0" smtClean="0"/>
          </a:p>
          <a:p>
            <a:r>
              <a:rPr lang="cs-CZ" sz="3600" b="1" dirty="0" err="1" smtClean="0"/>
              <a:t>November</a:t>
            </a:r>
            <a:endParaRPr lang="cs-CZ" sz="3600" b="1" dirty="0" smtClean="0"/>
          </a:p>
          <a:p>
            <a:r>
              <a:rPr lang="cs-CZ" sz="3600" b="1" dirty="0" err="1"/>
              <a:t>December</a:t>
            </a:r>
            <a:endParaRPr lang="cs-CZ" sz="3600" b="1" dirty="0"/>
          </a:p>
          <a:p>
            <a:endParaRPr lang="cs-CZ" sz="3600" b="1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7198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Doplň chybějící písmena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b="1" dirty="0" err="1" smtClean="0">
                <a:solidFill>
                  <a:srgbClr val="002060"/>
                </a:solidFill>
              </a:rPr>
              <a:t>J_nu_ry</a:t>
            </a:r>
            <a:endParaRPr lang="cs-CZ" sz="4400" b="1" dirty="0">
              <a:solidFill>
                <a:srgbClr val="002060"/>
              </a:solidFill>
            </a:endParaRPr>
          </a:p>
          <a:p>
            <a:r>
              <a:rPr lang="cs-CZ" sz="4400" b="1" dirty="0" err="1" smtClean="0">
                <a:solidFill>
                  <a:srgbClr val="002060"/>
                </a:solidFill>
              </a:rPr>
              <a:t>Fe_ru_ry</a:t>
            </a:r>
            <a:endParaRPr lang="cs-CZ" sz="4400" b="1" dirty="0">
              <a:solidFill>
                <a:srgbClr val="002060"/>
              </a:solidFill>
            </a:endParaRPr>
          </a:p>
          <a:p>
            <a:r>
              <a:rPr lang="cs-CZ" sz="4400" b="1" dirty="0" err="1" smtClean="0">
                <a:solidFill>
                  <a:srgbClr val="002060"/>
                </a:solidFill>
              </a:rPr>
              <a:t>M_r_h</a:t>
            </a:r>
            <a:endParaRPr lang="cs-CZ" sz="4400" b="1" dirty="0">
              <a:solidFill>
                <a:srgbClr val="002060"/>
              </a:solidFill>
            </a:endParaRPr>
          </a:p>
          <a:p>
            <a:r>
              <a:rPr lang="cs-CZ" sz="4400" b="1" dirty="0" err="1" smtClean="0">
                <a:solidFill>
                  <a:srgbClr val="002060"/>
                </a:solidFill>
              </a:rPr>
              <a:t>A_ril</a:t>
            </a:r>
            <a:endParaRPr lang="cs-CZ" sz="4400" b="1" dirty="0" smtClean="0">
              <a:solidFill>
                <a:srgbClr val="002060"/>
              </a:solidFill>
            </a:endParaRPr>
          </a:p>
          <a:p>
            <a:r>
              <a:rPr lang="cs-CZ" sz="4400" b="1" dirty="0" err="1" smtClean="0">
                <a:solidFill>
                  <a:srgbClr val="002060"/>
                </a:solidFill>
              </a:rPr>
              <a:t>M_y</a:t>
            </a:r>
            <a:endParaRPr lang="cs-CZ" sz="4400" b="1" dirty="0" smtClean="0">
              <a:solidFill>
                <a:srgbClr val="002060"/>
              </a:solidFill>
            </a:endParaRPr>
          </a:p>
          <a:p>
            <a:r>
              <a:rPr lang="cs-CZ" sz="4400" b="1" dirty="0" smtClean="0">
                <a:solidFill>
                  <a:srgbClr val="002060"/>
                </a:solidFill>
              </a:rPr>
              <a:t>Jun_</a:t>
            </a:r>
            <a:endParaRPr lang="cs-CZ" sz="4400" b="1" dirty="0">
              <a:solidFill>
                <a:srgbClr val="002060"/>
              </a:solidFill>
            </a:endParaRPr>
          </a:p>
          <a:p>
            <a:endParaRPr lang="cs-CZ" sz="3600" b="1" dirty="0" smtClean="0"/>
          </a:p>
          <a:p>
            <a:endParaRPr lang="cs-CZ" sz="3600" b="1" dirty="0" smtClean="0"/>
          </a:p>
          <a:p>
            <a:endParaRPr lang="cs-CZ" sz="3600" b="1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4400" b="1" dirty="0" err="1" smtClean="0">
                <a:solidFill>
                  <a:srgbClr val="002060"/>
                </a:solidFill>
              </a:rPr>
              <a:t>J_ly</a:t>
            </a:r>
            <a:endParaRPr lang="cs-CZ" sz="4400" b="1" dirty="0">
              <a:solidFill>
                <a:srgbClr val="002060"/>
              </a:solidFill>
            </a:endParaRPr>
          </a:p>
          <a:p>
            <a:r>
              <a:rPr lang="cs-CZ" sz="4400" b="1" dirty="0" err="1" smtClean="0">
                <a:solidFill>
                  <a:srgbClr val="002060"/>
                </a:solidFill>
              </a:rPr>
              <a:t>A_gu_t</a:t>
            </a:r>
            <a:endParaRPr lang="cs-CZ" sz="4400" b="1" dirty="0" smtClean="0">
              <a:solidFill>
                <a:srgbClr val="002060"/>
              </a:solidFill>
            </a:endParaRPr>
          </a:p>
          <a:p>
            <a:r>
              <a:rPr lang="cs-CZ" sz="4400" b="1" dirty="0" err="1" smtClean="0">
                <a:solidFill>
                  <a:srgbClr val="002060"/>
                </a:solidFill>
              </a:rPr>
              <a:t>Sep_em_er</a:t>
            </a:r>
            <a:endParaRPr lang="cs-CZ" sz="4400" b="1" dirty="0" smtClean="0">
              <a:solidFill>
                <a:srgbClr val="002060"/>
              </a:solidFill>
            </a:endParaRPr>
          </a:p>
          <a:p>
            <a:r>
              <a:rPr lang="cs-CZ" sz="4400" b="1" dirty="0" err="1" smtClean="0">
                <a:solidFill>
                  <a:srgbClr val="002060"/>
                </a:solidFill>
              </a:rPr>
              <a:t>Oct_ber</a:t>
            </a:r>
            <a:endParaRPr lang="cs-CZ" sz="4400" b="1" dirty="0" smtClean="0">
              <a:solidFill>
                <a:srgbClr val="002060"/>
              </a:solidFill>
            </a:endParaRPr>
          </a:p>
          <a:p>
            <a:r>
              <a:rPr lang="cs-CZ" sz="4400" b="1" dirty="0" err="1" smtClean="0">
                <a:solidFill>
                  <a:srgbClr val="002060"/>
                </a:solidFill>
              </a:rPr>
              <a:t>Nov_m_er</a:t>
            </a:r>
            <a:endParaRPr lang="cs-CZ" sz="4400" b="1" dirty="0" smtClean="0">
              <a:solidFill>
                <a:srgbClr val="002060"/>
              </a:solidFill>
            </a:endParaRPr>
          </a:p>
          <a:p>
            <a:r>
              <a:rPr lang="cs-CZ" sz="4400" b="1" dirty="0" err="1" smtClean="0">
                <a:solidFill>
                  <a:srgbClr val="002060"/>
                </a:solidFill>
              </a:rPr>
              <a:t>De_ember</a:t>
            </a:r>
            <a:endParaRPr lang="cs-CZ" sz="4400" b="1" dirty="0">
              <a:solidFill>
                <a:srgbClr val="002060"/>
              </a:solidFill>
            </a:endParaRPr>
          </a:p>
          <a:p>
            <a:endParaRPr lang="cs-CZ" sz="3600" b="1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5342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b="1" dirty="0" err="1" smtClean="0">
                <a:solidFill>
                  <a:srgbClr val="002060"/>
                </a:solidFill>
              </a:rPr>
              <a:t>January</a:t>
            </a:r>
            <a:endParaRPr lang="cs-CZ" sz="4400" b="1" dirty="0">
              <a:solidFill>
                <a:srgbClr val="002060"/>
              </a:solidFill>
            </a:endParaRPr>
          </a:p>
          <a:p>
            <a:r>
              <a:rPr lang="cs-CZ" sz="4400" b="1" dirty="0" err="1" smtClean="0">
                <a:solidFill>
                  <a:srgbClr val="002060"/>
                </a:solidFill>
              </a:rPr>
              <a:t>February</a:t>
            </a:r>
            <a:endParaRPr lang="cs-CZ" sz="4400" b="1" dirty="0">
              <a:solidFill>
                <a:srgbClr val="002060"/>
              </a:solidFill>
            </a:endParaRPr>
          </a:p>
          <a:p>
            <a:r>
              <a:rPr lang="cs-CZ" sz="4400" b="1" dirty="0" err="1" smtClean="0">
                <a:solidFill>
                  <a:srgbClr val="002060"/>
                </a:solidFill>
              </a:rPr>
              <a:t>March</a:t>
            </a:r>
            <a:endParaRPr lang="cs-CZ" sz="4400" b="1" dirty="0">
              <a:solidFill>
                <a:srgbClr val="002060"/>
              </a:solidFill>
            </a:endParaRPr>
          </a:p>
          <a:p>
            <a:r>
              <a:rPr lang="cs-CZ" sz="4400" b="1" dirty="0" err="1" smtClean="0">
                <a:solidFill>
                  <a:srgbClr val="002060"/>
                </a:solidFill>
              </a:rPr>
              <a:t>April</a:t>
            </a:r>
            <a:endParaRPr lang="cs-CZ" sz="4400" b="1" dirty="0" smtClean="0">
              <a:solidFill>
                <a:srgbClr val="002060"/>
              </a:solidFill>
            </a:endParaRPr>
          </a:p>
          <a:p>
            <a:r>
              <a:rPr lang="cs-CZ" sz="4400" b="1" dirty="0" smtClean="0">
                <a:solidFill>
                  <a:srgbClr val="002060"/>
                </a:solidFill>
              </a:rPr>
              <a:t>May</a:t>
            </a:r>
          </a:p>
          <a:p>
            <a:r>
              <a:rPr lang="cs-CZ" sz="4400" b="1" dirty="0" smtClean="0">
                <a:solidFill>
                  <a:srgbClr val="002060"/>
                </a:solidFill>
              </a:rPr>
              <a:t>June</a:t>
            </a:r>
            <a:endParaRPr lang="cs-CZ" sz="4400" b="1" dirty="0">
              <a:solidFill>
                <a:srgbClr val="002060"/>
              </a:solidFill>
            </a:endParaRPr>
          </a:p>
          <a:p>
            <a:endParaRPr lang="cs-CZ" sz="3600" b="1" dirty="0" smtClean="0"/>
          </a:p>
          <a:p>
            <a:endParaRPr lang="cs-CZ" sz="3600" b="1" dirty="0" smtClean="0"/>
          </a:p>
          <a:p>
            <a:endParaRPr lang="cs-CZ" sz="3600" b="1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4400" b="1" dirty="0" smtClean="0">
                <a:solidFill>
                  <a:srgbClr val="002060"/>
                </a:solidFill>
              </a:rPr>
              <a:t>July</a:t>
            </a:r>
            <a:endParaRPr lang="cs-CZ" sz="4400" b="1" dirty="0">
              <a:solidFill>
                <a:srgbClr val="002060"/>
              </a:solidFill>
            </a:endParaRPr>
          </a:p>
          <a:p>
            <a:r>
              <a:rPr lang="cs-CZ" sz="4400" b="1" dirty="0" smtClean="0">
                <a:solidFill>
                  <a:srgbClr val="002060"/>
                </a:solidFill>
              </a:rPr>
              <a:t>August</a:t>
            </a:r>
          </a:p>
          <a:p>
            <a:r>
              <a:rPr lang="cs-CZ" sz="4400" b="1" dirty="0" err="1" smtClean="0">
                <a:solidFill>
                  <a:srgbClr val="002060"/>
                </a:solidFill>
              </a:rPr>
              <a:t>September</a:t>
            </a:r>
            <a:endParaRPr lang="cs-CZ" sz="4400" b="1" dirty="0" smtClean="0">
              <a:solidFill>
                <a:srgbClr val="002060"/>
              </a:solidFill>
            </a:endParaRPr>
          </a:p>
          <a:p>
            <a:r>
              <a:rPr lang="cs-CZ" sz="4400" b="1" dirty="0" err="1" smtClean="0">
                <a:solidFill>
                  <a:srgbClr val="002060"/>
                </a:solidFill>
              </a:rPr>
              <a:t>October</a:t>
            </a:r>
            <a:endParaRPr lang="cs-CZ" sz="4400" b="1" dirty="0" smtClean="0">
              <a:solidFill>
                <a:srgbClr val="002060"/>
              </a:solidFill>
            </a:endParaRPr>
          </a:p>
          <a:p>
            <a:r>
              <a:rPr lang="cs-CZ" sz="4400" b="1" dirty="0" err="1" smtClean="0">
                <a:solidFill>
                  <a:srgbClr val="002060"/>
                </a:solidFill>
              </a:rPr>
              <a:t>November</a:t>
            </a:r>
            <a:endParaRPr lang="cs-CZ" sz="4400" b="1" dirty="0" smtClean="0">
              <a:solidFill>
                <a:srgbClr val="002060"/>
              </a:solidFill>
            </a:endParaRPr>
          </a:p>
          <a:p>
            <a:r>
              <a:rPr lang="cs-CZ" sz="4400" b="1" dirty="0" err="1" smtClean="0">
                <a:solidFill>
                  <a:srgbClr val="002060"/>
                </a:solidFill>
              </a:rPr>
              <a:t>December</a:t>
            </a:r>
            <a:endParaRPr lang="cs-CZ" sz="4400" b="1" dirty="0">
              <a:solidFill>
                <a:srgbClr val="002060"/>
              </a:solidFill>
            </a:endParaRPr>
          </a:p>
          <a:p>
            <a:endParaRPr lang="cs-CZ" sz="3600" b="1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3701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kterém měsíci je ….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4000" b="1" dirty="0" err="1" smtClean="0"/>
              <a:t>Christmas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is</a:t>
            </a:r>
            <a:r>
              <a:rPr lang="cs-CZ" sz="4000" b="1" dirty="0" smtClean="0"/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in</a:t>
            </a:r>
          </a:p>
          <a:p>
            <a:r>
              <a:rPr lang="cs-CZ" sz="4000" b="1" dirty="0" smtClean="0"/>
              <a:t>Halloween </a:t>
            </a:r>
            <a:r>
              <a:rPr lang="cs-CZ" sz="4000" b="1" dirty="0" err="1" smtClean="0"/>
              <a:t>is</a:t>
            </a:r>
            <a:r>
              <a:rPr lang="cs-CZ" sz="4000" b="1" dirty="0" smtClean="0"/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in</a:t>
            </a:r>
          </a:p>
          <a:p>
            <a:r>
              <a:rPr lang="cs-CZ" sz="4000" b="1" dirty="0" err="1" smtClean="0"/>
              <a:t>School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starts</a:t>
            </a:r>
            <a:r>
              <a:rPr lang="cs-CZ" sz="4000" b="1" dirty="0" smtClean="0"/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in</a:t>
            </a:r>
          </a:p>
          <a:p>
            <a:r>
              <a:rPr lang="cs-CZ" sz="4000" b="1" dirty="0" err="1" smtClean="0"/>
              <a:t>Holidays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is</a:t>
            </a:r>
            <a:r>
              <a:rPr lang="cs-CZ" sz="4000" b="1" dirty="0" smtClean="0"/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in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_____________</a:t>
            </a:r>
          </a:p>
          <a:p>
            <a:r>
              <a:rPr lang="cs-CZ" sz="4000" b="1" dirty="0" smtClean="0"/>
              <a:t>_____________</a:t>
            </a:r>
          </a:p>
          <a:p>
            <a:r>
              <a:rPr lang="cs-CZ" sz="4000" b="1" dirty="0" smtClean="0"/>
              <a:t>_____________</a:t>
            </a:r>
            <a:endParaRPr lang="cs-CZ" sz="4000" b="1" dirty="0"/>
          </a:p>
          <a:p>
            <a:r>
              <a:rPr lang="cs-CZ" sz="4000" b="1" dirty="0" smtClean="0"/>
              <a:t>_____________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80118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4000" b="1" dirty="0" err="1" smtClean="0"/>
              <a:t>Christmas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is</a:t>
            </a:r>
            <a:r>
              <a:rPr lang="cs-CZ" sz="4000" b="1" dirty="0" smtClean="0"/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in</a:t>
            </a:r>
          </a:p>
          <a:p>
            <a:r>
              <a:rPr lang="cs-CZ" sz="4000" b="1" dirty="0" smtClean="0"/>
              <a:t>Halloween </a:t>
            </a:r>
            <a:r>
              <a:rPr lang="cs-CZ" sz="4000" b="1" dirty="0" err="1" smtClean="0"/>
              <a:t>is</a:t>
            </a:r>
            <a:r>
              <a:rPr lang="cs-CZ" sz="4000" b="1" dirty="0" smtClean="0"/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in</a:t>
            </a:r>
          </a:p>
          <a:p>
            <a:r>
              <a:rPr lang="cs-CZ" sz="4000" b="1" dirty="0" err="1" smtClean="0"/>
              <a:t>School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starts</a:t>
            </a:r>
            <a:r>
              <a:rPr lang="cs-CZ" sz="4000" b="1" dirty="0" smtClean="0"/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in</a:t>
            </a:r>
          </a:p>
          <a:p>
            <a:r>
              <a:rPr lang="cs-CZ" sz="4000" b="1" smtClean="0"/>
              <a:t>Holidays </a:t>
            </a:r>
            <a:r>
              <a:rPr lang="cs-CZ" sz="4000" b="1" dirty="0" err="1" smtClean="0"/>
              <a:t>is</a:t>
            </a:r>
            <a:r>
              <a:rPr lang="cs-CZ" sz="4000" b="1" dirty="0" smtClean="0"/>
              <a:t> </a:t>
            </a:r>
            <a:r>
              <a:rPr lang="cs-CZ" sz="4000" b="1" dirty="0" smtClean="0">
                <a:solidFill>
                  <a:srgbClr val="FF0000"/>
                </a:solidFill>
              </a:rPr>
              <a:t>in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>
                <a:solidFill>
                  <a:srgbClr val="00B050"/>
                </a:solidFill>
              </a:rPr>
              <a:t>December</a:t>
            </a:r>
            <a:r>
              <a:rPr lang="cs-CZ" sz="4000" b="1" dirty="0" smtClean="0">
                <a:solidFill>
                  <a:srgbClr val="00B050"/>
                </a:solidFill>
              </a:rPr>
              <a:t>.</a:t>
            </a:r>
          </a:p>
          <a:p>
            <a:r>
              <a:rPr lang="cs-CZ" sz="4000" b="1" dirty="0" err="1" smtClean="0">
                <a:solidFill>
                  <a:srgbClr val="00B050"/>
                </a:solidFill>
              </a:rPr>
              <a:t>October</a:t>
            </a:r>
            <a:r>
              <a:rPr lang="cs-CZ" sz="4000" b="1" dirty="0" smtClean="0">
                <a:solidFill>
                  <a:srgbClr val="00B050"/>
                </a:solidFill>
              </a:rPr>
              <a:t>.</a:t>
            </a:r>
          </a:p>
          <a:p>
            <a:r>
              <a:rPr lang="cs-CZ" sz="4000" b="1" dirty="0" err="1" smtClean="0">
                <a:solidFill>
                  <a:srgbClr val="00B050"/>
                </a:solidFill>
              </a:rPr>
              <a:t>September</a:t>
            </a:r>
            <a:r>
              <a:rPr lang="cs-CZ" sz="4000" b="1" dirty="0" smtClean="0">
                <a:solidFill>
                  <a:srgbClr val="00B050"/>
                </a:solidFill>
              </a:rPr>
              <a:t>.</a:t>
            </a:r>
          </a:p>
          <a:p>
            <a:r>
              <a:rPr lang="cs-CZ" sz="4000" b="1" dirty="0" smtClean="0">
                <a:solidFill>
                  <a:srgbClr val="00B050"/>
                </a:solidFill>
              </a:rPr>
              <a:t>July and August.</a:t>
            </a:r>
            <a:endParaRPr lang="cs-CZ" sz="4000" b="1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smidova.jindriska\AppData\Local\Microsoft\Windows\Temporary Internet Files\Content.IE5\PU8ELI9G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6005" y="4359498"/>
            <a:ext cx="2076124" cy="2093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3238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2168763"/>
              </p:ext>
            </p:extLst>
          </p:nvPr>
        </p:nvGraphicFramePr>
        <p:xfrm>
          <a:off x="1524000" y="1397000"/>
          <a:ext cx="6096000" cy="457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W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G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W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Q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F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G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W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Q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G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W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F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187624" y="620688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Najdi </a:t>
            </a:r>
            <a:r>
              <a:rPr lang="cs-CZ" sz="2800" b="1" dirty="0"/>
              <a:t>názvy </a:t>
            </a:r>
            <a:r>
              <a:rPr lang="cs-CZ" sz="2800" b="1" dirty="0" smtClean="0"/>
              <a:t>měsíců</a:t>
            </a:r>
            <a:endParaRPr lang="cs-CZ" sz="2800" b="1" dirty="0"/>
          </a:p>
        </p:txBody>
      </p:sp>
      <p:pic>
        <p:nvPicPr>
          <p:cNvPr id="2050" name="Picture 2" descr="C:\Users\smidova.jindriska\AppData\Local\Microsoft\Windows\Temporary Internet Files\Content.IE5\0U6UHSF6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4439" y="121796"/>
            <a:ext cx="1444426" cy="1521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1665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860569"/>
              </p:ext>
            </p:extLst>
          </p:nvPr>
        </p:nvGraphicFramePr>
        <p:xfrm>
          <a:off x="1524000" y="1397000"/>
          <a:ext cx="6096000" cy="457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W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G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W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Q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F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G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W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Q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G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smtClean="0"/>
                        <a:t>W</a:t>
                      </a:r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F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187624" y="620688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Solution</a:t>
            </a:r>
            <a:endParaRPr lang="cs-CZ" sz="2800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843808" y="2492896"/>
            <a:ext cx="3744416" cy="72008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843808" y="5733256"/>
            <a:ext cx="4392488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012160" y="1628800"/>
            <a:ext cx="0" cy="1944216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491880" y="2492896"/>
            <a:ext cx="0" cy="2016224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588224" y="1628800"/>
            <a:ext cx="0" cy="972108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139952" y="1484784"/>
            <a:ext cx="0" cy="1584176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491880" y="2114854"/>
            <a:ext cx="1872208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7164288" y="1628800"/>
            <a:ext cx="72008" cy="2376264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619672" y="5301208"/>
            <a:ext cx="4968552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267744" y="3068960"/>
            <a:ext cx="0" cy="2808312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2843808" y="4797152"/>
            <a:ext cx="4464496" cy="72008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619672" y="2114854"/>
            <a:ext cx="0" cy="3186354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smidova.jindriska\AppData\Local\Microsoft\Windows\Temporary Internet Files\Content.IE5\QB8SYGJY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7154" y="188640"/>
            <a:ext cx="1182201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9328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095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1286</TotalTime>
  <Words>414</Words>
  <Application>Microsoft Office PowerPoint</Application>
  <PresentationFormat>Předvádění na obrazovce (4:3)</PresentationFormat>
  <Paragraphs>316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Prezentace aplikace PowerPoint</vt:lpstr>
      <vt:lpstr>Anotace</vt:lpstr>
      <vt:lpstr>MONTHS</vt:lpstr>
      <vt:lpstr>JANUARY</vt:lpstr>
      <vt:lpstr>FEBRUARY</vt:lpstr>
      <vt:lpstr>MARCH</vt:lpstr>
      <vt:lpstr>APRIL</vt:lpstr>
      <vt:lpstr>MAY</vt:lpstr>
      <vt:lpstr>JUNE</vt:lpstr>
      <vt:lpstr>JULY</vt:lpstr>
      <vt:lpstr>AUGUST</vt:lpstr>
      <vt:lpstr>SEPTEMBER</vt:lpstr>
      <vt:lpstr>OCTOBER</vt:lpstr>
      <vt:lpstr>NOVEMBER</vt:lpstr>
      <vt:lpstr>DECEMBER</vt:lpstr>
      <vt:lpstr>Víš jak jdou měsíce za sebou?</vt:lpstr>
      <vt:lpstr>Solution :</vt:lpstr>
      <vt:lpstr>Doplň chybějící písmena</vt:lpstr>
      <vt:lpstr>Solution</vt:lpstr>
      <vt:lpstr>V kterém měsíci je ….</vt:lpstr>
      <vt:lpstr>Solution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Šmídová Jindřiška</cp:lastModifiedBy>
  <cp:revision>165</cp:revision>
  <dcterms:created xsi:type="dcterms:W3CDTF">2011-11-09T14:01:04Z</dcterms:created>
  <dcterms:modified xsi:type="dcterms:W3CDTF">2013-01-02T20:45:51Z</dcterms:modified>
</cp:coreProperties>
</file>