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392" r:id="rId4"/>
    <p:sldId id="393" r:id="rId5"/>
    <p:sldId id="394" r:id="rId6"/>
    <p:sldId id="395" r:id="rId7"/>
    <p:sldId id="396" r:id="rId8"/>
    <p:sldId id="397" r:id="rId9"/>
    <p:sldId id="398" r:id="rId10"/>
    <p:sldId id="399" r:id="rId11"/>
    <p:sldId id="400" r:id="rId12"/>
    <p:sldId id="401" r:id="rId13"/>
    <p:sldId id="402" r:id="rId14"/>
    <p:sldId id="403" r:id="rId15"/>
    <p:sldId id="404" r:id="rId16"/>
    <p:sldId id="406" r:id="rId17"/>
    <p:sldId id="407" r:id="rId18"/>
    <p:sldId id="26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6600"/>
    <a:srgbClr val="7AAD73"/>
    <a:srgbClr val="C0E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2" autoAdjust="0"/>
  </p:normalViewPr>
  <p:slideViewPr>
    <p:cSldViewPr>
      <p:cViewPr varScale="1">
        <p:scale>
          <a:sx n="70" d="100"/>
          <a:sy n="70" d="100"/>
        </p:scale>
        <p:origin x="-71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VY_32_INOVACE_20_Christmas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</a:t>
          </a:r>
          <a:r>
            <a:rPr lang="cs-CZ" smtClean="0"/>
            <a:t>Christmas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 3.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VY_32_INOVACE_20_Christmas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 3.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</a:t>
          </a:r>
          <a:r>
            <a:rPr lang="cs-CZ" sz="1400" kern="1200" smtClean="0"/>
            <a:t>Christmas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C98ED0-7798-4982-A606-080053E63DC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1D2818-ECE8-4A37-BB27-4697CFFC3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46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20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3917776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0823803"/>
              </p:ext>
            </p:extLst>
          </p:nvPr>
        </p:nvGraphicFramePr>
        <p:xfrm>
          <a:off x="457200" y="1600200"/>
          <a:ext cx="8229600" cy="37642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</a:t>
                      </a:r>
                      <a:r>
                        <a:rPr lang="cs-CZ" baseline="0" dirty="0" smtClean="0"/>
                        <a:t>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Seznámení se</a:t>
                      </a:r>
                      <a:r>
                        <a:rPr lang="cs-CZ" baseline="0" dirty="0" smtClean="0"/>
                        <a:t> slovní zásobou a znalostmi o Vánocích a vánočních zvycích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Žáci se seznámí se slovní zásobou, která se týká Vánoc.</a:t>
                      </a:r>
                      <a:r>
                        <a:rPr lang="cs-CZ" baseline="0" dirty="0" smtClean="0"/>
                        <a:t> Žáci se </a:t>
                      </a:r>
                      <a:r>
                        <a:rPr lang="cs-CZ" sz="1800" dirty="0" smtClean="0"/>
                        <a:t>seznámí  s kulturními zvyklostmi obyvatel anglicky mluvících zemí. Cílem je vysvětlit kdy a jak se slaví Vánoce, jejich průběh, typické symboly.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8229600" cy="2808312"/>
          </a:xfrm>
        </p:spPr>
        <p:txBody>
          <a:bodyPr>
            <a:normAutofit/>
          </a:bodyPr>
          <a:lstStyle/>
          <a:p>
            <a:r>
              <a:rPr lang="cs-CZ" sz="96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CHRISTMAS</a:t>
            </a:r>
            <a:endParaRPr lang="cs-CZ" sz="96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2" name="Picture 8" descr="C:\Users\smidova.jindriska\AppData\Local\Microsoft\Windows\Temporary Internet Files\Content.IE5\PU8ELI9G\MP9003995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738776"/>
            <a:ext cx="3048356" cy="3811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1856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smidova.jindriska\AppData\Local\Microsoft\Windows\Temporary Internet Files\Content.IE5\0U6UHSF6\MP9004402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-50173"/>
            <a:ext cx="457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796136" y="692696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Christmas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tree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04381" y="3717031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Gift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48196" y="2276871"/>
            <a:ext cx="3516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Christmas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decoration</a:t>
            </a:r>
            <a:endParaRPr lang="cs-CZ" sz="2800" b="1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4067944" y="1277471"/>
            <a:ext cx="1872208" cy="92739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4860032" y="2708920"/>
            <a:ext cx="1152128" cy="36004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6012160" y="4301806"/>
            <a:ext cx="1368152" cy="78337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6390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smidova.jindriska\AppData\Local\Microsoft\Windows\Temporary Internet Files\Content.IE5\0U6UHSF6\MC9004397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980728"/>
            <a:ext cx="367240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19872" y="5043439"/>
            <a:ext cx="22322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HOLLY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482035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smidova.jindriska\AppData\Local\Microsoft\Windows\Temporary Internet Files\Content.IE5\PU8ELI9G\MC90038716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1340768"/>
            <a:ext cx="36576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42636" y="5445224"/>
            <a:ext cx="35283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WREATH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380574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smidova.jindriska\AppData\Local\Microsoft\Windows\Temporary Internet Files\Content.IE5\QB8SYGJY\MP900422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789236"/>
            <a:ext cx="5107873" cy="3431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33448" y="5013176"/>
            <a:ext cx="40324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STOCKING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491187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smidova.jindriska\AppData\Local\Microsoft\Windows\Temporary Internet Files\Content.IE5\0U6UHSF6\MP9004330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836712"/>
            <a:ext cx="5369938" cy="356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16409" y="5133782"/>
            <a:ext cx="4464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MISTLETOE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860184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smidova.jindriska\AppData\Local\Microsoft\Windows\Temporary Internet Files\Content.IE5\6MTGV0V4\MP9004236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76672"/>
            <a:ext cx="3933056" cy="393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5229200"/>
            <a:ext cx="73448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CHRISTMAS PUDDING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4156715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8" name="Picture 6" descr="C:\Users\smidova.jindriska\AppData\Local\Microsoft\Windows\Temporary Internet Files\Content.IE5\PU8ELI9G\MC9002905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287" y="2571938"/>
            <a:ext cx="1765426" cy="1714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smidova.jindriska\AppData\Local\Microsoft\Windows\Temporary Internet Files\Content.IE5\PU8ELI9G\MC9002905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8495" y="794619"/>
            <a:ext cx="3547009" cy="3443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27884" y="5013176"/>
            <a:ext cx="20882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BELL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808641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 descr="C:\Users\smidova.jindriska\AppData\Local\Microsoft\Windows\Temporary Internet Files\Content.IE5\0U6UHSF6\MC9004108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908720"/>
            <a:ext cx="4594634" cy="3162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19397" y="4869160"/>
            <a:ext cx="412481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CAROLERS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60435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5" name="Picture 5" descr="C:\Users\smidova.jindriska\AppData\Local\Microsoft\Windows\Temporary Internet Files\Content.IE5\0U6UHSF6\MC90044477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32656"/>
            <a:ext cx="3397302" cy="4399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06255" y="5301208"/>
            <a:ext cx="36724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REINDEER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148793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4" descr="C:\Users\smidova.jindriska\AppData\Local\Microsoft\Windows\Temporary Internet Files\Content.IE5\0U6UHSF6\MC90043634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32656"/>
            <a:ext cx="4869897" cy="4869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31840" y="4871792"/>
            <a:ext cx="26282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SLEIGH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479856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1" name="Picture 3" descr="C:\Users\smidova.jindriska\AppData\Local\Microsoft\Windows\Temporary Internet Files\Content.IE5\PU8ELI9G\MP90044639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16632"/>
            <a:ext cx="3620075" cy="5656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67744" y="5772997"/>
            <a:ext cx="50405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SANTA CLAUS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738064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smidova.jindriska\AppData\Local\Microsoft\Windows\Temporary Internet Files\Content.IE5\0U6UHSF6\MC9000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04664"/>
            <a:ext cx="3393211" cy="378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95736" y="4653136"/>
            <a:ext cx="41044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SNOWMAN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27955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2693821"/>
              </p:ext>
            </p:extLst>
          </p:nvPr>
        </p:nvGraphicFramePr>
        <p:xfrm>
          <a:off x="1524000" y="1397000"/>
          <a:ext cx="6096000" cy="4572000"/>
        </p:xfrm>
        <a:graphic>
          <a:graphicData uri="http://schemas.openxmlformats.org/drawingml/2006/table">
            <a:tbl>
              <a:tblPr>
                <a:tableStyleId>{D7AC3CCA-C797-4891-BE02-D94E43425B78}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G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F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G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F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G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W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Q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F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J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F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J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Šmídová\AppData\Local\Microsoft\Windows\Temporary Internet Files\Content.IE5\HEZQ0YQ8\MP9004050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86247"/>
            <a:ext cx="1371877" cy="917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Šmídová\AppData\Local\Microsoft\Windows\Temporary Internet Files\Content.IE5\2YG50OCI\MC9004399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343657"/>
            <a:ext cx="977900" cy="192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Šmídová\AppData\Local\Microsoft\Windows\Temporary Internet Files\Content.IE5\2YG50OCI\MC9001924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251812" y="2708920"/>
            <a:ext cx="531043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Šmídová\AppData\Local\Microsoft\Windows\Temporary Internet Files\Content.IE5\NQLSVPYL\MC9003970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2594" y="5157192"/>
            <a:ext cx="849478" cy="822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Šmídová\AppData\Local\Microsoft\Windows\Temporary Internet Files\Content.IE5\NQLSVPYL\MC90043638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999749"/>
            <a:ext cx="1250899" cy="1418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Šmídová\AppData\Local\Microsoft\Windows\Temporary Internet Files\Content.IE5\2YG50OCI\MC900441360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837" y="4050309"/>
            <a:ext cx="1106883" cy="1106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43808" y="476672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Xmas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373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2460560"/>
              </p:ext>
            </p:extLst>
          </p:nvPr>
        </p:nvGraphicFramePr>
        <p:xfrm>
          <a:off x="1524000" y="1397000"/>
          <a:ext cx="6096000" cy="4572000"/>
        </p:xfrm>
        <a:graphic>
          <a:graphicData uri="http://schemas.openxmlformats.org/drawingml/2006/table">
            <a:tbl>
              <a:tblPr>
                <a:tableStyleId>{D7AC3CCA-C797-4891-BE02-D94E43425B78}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G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F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G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F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G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W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Q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F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J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F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J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691680" y="439557"/>
            <a:ext cx="2520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</a:t>
            </a:r>
            <a:r>
              <a:rPr lang="cs-CZ" sz="4000" b="1" dirty="0" err="1" smtClean="0"/>
              <a:t>Solution</a:t>
            </a:r>
            <a:endParaRPr lang="cs-CZ" sz="40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716016" y="1628800"/>
            <a:ext cx="1872208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267744" y="3501008"/>
            <a:ext cx="4896544" cy="0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 flipV="1">
            <a:off x="2951820" y="3933056"/>
            <a:ext cx="2340260" cy="1800200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7164288" y="2060848"/>
            <a:ext cx="0" cy="2772308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1691680" y="1628800"/>
            <a:ext cx="1872208" cy="1368152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16016" y="2996952"/>
            <a:ext cx="1872208" cy="1440160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267744" y="2060848"/>
            <a:ext cx="3024336" cy="0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8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095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1335</TotalTime>
  <Words>342</Words>
  <Application>Microsoft Office PowerPoint</Application>
  <PresentationFormat>Předvádění na obrazovce (4:3)</PresentationFormat>
  <Paragraphs>236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Prezentace aplikace PowerPoint</vt:lpstr>
      <vt:lpstr>Anotace</vt:lpstr>
      <vt:lpstr>CHRISTMAS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Šmídová</cp:lastModifiedBy>
  <cp:revision>166</cp:revision>
  <dcterms:created xsi:type="dcterms:W3CDTF">2011-11-09T14:01:04Z</dcterms:created>
  <dcterms:modified xsi:type="dcterms:W3CDTF">2012-12-18T20:18:44Z</dcterms:modified>
</cp:coreProperties>
</file>