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1"/>
  </p:notesMasterIdLst>
  <p:sldIdLst>
    <p:sldId id="262" r:id="rId3"/>
    <p:sldId id="263" r:id="rId4"/>
    <p:sldId id="256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VY_12_INOVACE_19_Cizí slova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Cizí slova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5018631-4EFE-4A59-9631-06BF138D9C2F}" type="presOf" srcId="{019433A1-1324-4DE1-9E6F-32B851095F74}" destId="{A3817367-F2BC-482F-8832-FA00B51DCCF3}" srcOrd="0" destOrd="0" presId="urn:microsoft.com/office/officeart/2005/8/layout/target3"/>
    <dgm:cxn modelId="{325A0512-02E0-4467-9CC1-17112E432D9A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2338DE5-6D95-48D6-A510-367B80D017AB}" type="presOf" srcId="{FBBFC3EA-9D9D-4F3A-BEA6-9C2C0E46BF20}" destId="{832BF48F-0145-4429-9E02-8FCA946CCE9E}" srcOrd="1" destOrd="0" presId="urn:microsoft.com/office/officeart/2005/8/layout/target3"/>
    <dgm:cxn modelId="{23DA3535-3AF6-4537-B763-1AA79F44B489}" type="presOf" srcId="{EBC41103-E2E5-4D48-9B4B-425520D3D098}" destId="{50C2F88D-8688-44C2-A854-691F34009D3B}" srcOrd="0" destOrd="0" presId="urn:microsoft.com/office/officeart/2005/8/layout/target3"/>
    <dgm:cxn modelId="{C7F04971-359C-452B-A458-206BD63005DA}" type="presOf" srcId="{C73C7642-F245-4585-8F88-243F9FAEF6CA}" destId="{AA41A67C-3D3F-4AE9-9E0F-5D7F7BB2E741}" srcOrd="1" destOrd="0" presId="urn:microsoft.com/office/officeart/2005/8/layout/target3"/>
    <dgm:cxn modelId="{28498B1C-49A8-4DB6-97C2-2C95E7FA39D6}" type="presOf" srcId="{DAEA276B-ECF9-46F6-A7D3-4693B2D32BC4}" destId="{F69A1436-182C-465B-AD7F-FE48E0C090C1}" srcOrd="1" destOrd="0" presId="urn:microsoft.com/office/officeart/2005/8/layout/target3"/>
    <dgm:cxn modelId="{A7106756-D7DB-4FA8-A9FC-4DA861E2AA25}" type="presOf" srcId="{39F8B381-5807-488E-AC22-73DD4140ED4A}" destId="{71045F8C-00FA-488E-A7BD-E2E6753D979D}" srcOrd="0" destOrd="0" presId="urn:microsoft.com/office/officeart/2005/8/layout/target3"/>
    <dgm:cxn modelId="{84FCFB94-D404-4E87-AB5D-F7ADF098F9E6}" type="presOf" srcId="{DAEA276B-ECF9-46F6-A7D3-4693B2D32BC4}" destId="{CDED6FE3-AD8F-4ACC-B6B8-710EDDD97598}" srcOrd="0" destOrd="0" presId="urn:microsoft.com/office/officeart/2005/8/layout/target3"/>
    <dgm:cxn modelId="{68B11A4E-EC41-4687-BBB4-C3435D16CD2B}" type="presOf" srcId="{EBC41103-E2E5-4D48-9B4B-425520D3D098}" destId="{F969C235-9271-4D34-B740-D627A121CAD0}" srcOrd="1" destOrd="0" presId="urn:microsoft.com/office/officeart/2005/8/layout/target3"/>
    <dgm:cxn modelId="{E2E69F7A-7BA3-4C9B-89DE-F02254758519}" type="presOf" srcId="{445C7998-7549-48B0-BD68-D4F0167F02E5}" destId="{4D19AB04-24FA-40C2-B203-52AE3D15E171}" srcOrd="1" destOrd="0" presId="urn:microsoft.com/office/officeart/2005/8/layout/target3"/>
    <dgm:cxn modelId="{02090CFE-99B7-4585-802A-E5C3CFF1E1F4}" type="presOf" srcId="{445C7998-7549-48B0-BD68-D4F0167F02E5}" destId="{BC35EE03-4121-4EF9-923D-7CB6D30D358D}" srcOrd="0" destOrd="0" presId="urn:microsoft.com/office/officeart/2005/8/layout/target3"/>
    <dgm:cxn modelId="{9EFC4E92-BCBC-48AC-94D2-5FD93286A21E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4B4906B-203C-4826-A27F-098462899075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5356CF8-4F3B-4517-9EB4-AA429E19E433}" type="presParOf" srcId="{71045F8C-00FA-488E-A7BD-E2E6753D979D}" destId="{3577EC6B-C980-4F34-8C69-4365E7B8FC8C}" srcOrd="0" destOrd="0" presId="urn:microsoft.com/office/officeart/2005/8/layout/target3"/>
    <dgm:cxn modelId="{86BB509A-56E2-4A7F-9942-A6C240B88F1E}" type="presParOf" srcId="{71045F8C-00FA-488E-A7BD-E2E6753D979D}" destId="{6940EB87-DC1D-4BC3-9408-9AC2E1FFC039}" srcOrd="1" destOrd="0" presId="urn:microsoft.com/office/officeart/2005/8/layout/target3"/>
    <dgm:cxn modelId="{0F6925FF-14E0-47A2-9DDF-AA957CA48059}" type="presParOf" srcId="{71045F8C-00FA-488E-A7BD-E2E6753D979D}" destId="{BC35EE03-4121-4EF9-923D-7CB6D30D358D}" srcOrd="2" destOrd="0" presId="urn:microsoft.com/office/officeart/2005/8/layout/target3"/>
    <dgm:cxn modelId="{89D61343-C47B-43AB-8CC4-5DBDE387E567}" type="presParOf" srcId="{71045F8C-00FA-488E-A7BD-E2E6753D979D}" destId="{C95EEA27-3CBF-4645-A92D-9D8AF5C1CBFC}" srcOrd="3" destOrd="0" presId="urn:microsoft.com/office/officeart/2005/8/layout/target3"/>
    <dgm:cxn modelId="{219BB280-14A5-49B4-8F0A-5A922F32EE5C}" type="presParOf" srcId="{71045F8C-00FA-488E-A7BD-E2E6753D979D}" destId="{851BB866-B6AE-4566-893F-4C635BA974FC}" srcOrd="4" destOrd="0" presId="urn:microsoft.com/office/officeart/2005/8/layout/target3"/>
    <dgm:cxn modelId="{489F0A64-EA32-43A9-AC38-0F094738F3F7}" type="presParOf" srcId="{71045F8C-00FA-488E-A7BD-E2E6753D979D}" destId="{643EA938-EDE0-4533-ACCC-D2BD6F3A527C}" srcOrd="5" destOrd="0" presId="urn:microsoft.com/office/officeart/2005/8/layout/target3"/>
    <dgm:cxn modelId="{C40E0F30-2029-4EC6-A49D-87838DC2AE94}" type="presParOf" srcId="{71045F8C-00FA-488E-A7BD-E2E6753D979D}" destId="{92F31B18-D66D-4CC7-89B9-378928DE877D}" srcOrd="6" destOrd="0" presId="urn:microsoft.com/office/officeart/2005/8/layout/target3"/>
    <dgm:cxn modelId="{946D51FC-6C92-408B-A5F3-0876A33644E4}" type="presParOf" srcId="{71045F8C-00FA-488E-A7BD-E2E6753D979D}" destId="{902074E1-B931-4618-97F1-FADBE82E9C3C}" srcOrd="7" destOrd="0" presId="urn:microsoft.com/office/officeart/2005/8/layout/target3"/>
    <dgm:cxn modelId="{58914B23-7C5C-4178-9931-168EFC80C730}" type="presParOf" srcId="{71045F8C-00FA-488E-A7BD-E2E6753D979D}" destId="{A3817367-F2BC-482F-8832-FA00B51DCCF3}" srcOrd="8" destOrd="0" presId="urn:microsoft.com/office/officeart/2005/8/layout/target3"/>
    <dgm:cxn modelId="{0C5B05E9-8508-42AF-B1FA-A94AF0A02390}" type="presParOf" srcId="{71045F8C-00FA-488E-A7BD-E2E6753D979D}" destId="{626ABFF6-56C8-4386-B662-68EC364EED9D}" srcOrd="9" destOrd="0" presId="urn:microsoft.com/office/officeart/2005/8/layout/target3"/>
    <dgm:cxn modelId="{31BB9D68-13D0-4A39-8CAB-5F707B12A622}" type="presParOf" srcId="{71045F8C-00FA-488E-A7BD-E2E6753D979D}" destId="{6DB11F1C-D028-4800-9625-6611CA9DE6D4}" srcOrd="10" destOrd="0" presId="urn:microsoft.com/office/officeart/2005/8/layout/target3"/>
    <dgm:cxn modelId="{6BCFEC6D-0846-4D75-A875-921E8A487BB5}" type="presParOf" srcId="{71045F8C-00FA-488E-A7BD-E2E6753D979D}" destId="{CDED6FE3-AD8F-4ACC-B6B8-710EDDD97598}" srcOrd="11" destOrd="0" presId="urn:microsoft.com/office/officeart/2005/8/layout/target3"/>
    <dgm:cxn modelId="{80BEE0C8-E2E4-4798-A7D8-87B85B262821}" type="presParOf" srcId="{71045F8C-00FA-488E-A7BD-E2E6753D979D}" destId="{397AC6D7-84A6-4150-958F-83C92D9ACF38}" srcOrd="12" destOrd="0" presId="urn:microsoft.com/office/officeart/2005/8/layout/target3"/>
    <dgm:cxn modelId="{5DED6D23-B91C-4D71-B44F-26347599E33F}" type="presParOf" srcId="{71045F8C-00FA-488E-A7BD-E2E6753D979D}" destId="{D7419528-33A6-416D-9E64-B3F7915C5149}" srcOrd="13" destOrd="0" presId="urn:microsoft.com/office/officeart/2005/8/layout/target3"/>
    <dgm:cxn modelId="{A5520AF5-D5E7-4EDD-978F-F11126ADE339}" type="presParOf" srcId="{71045F8C-00FA-488E-A7BD-E2E6753D979D}" destId="{97289DF2-90F4-4EC2-A9FC-633B00BAB610}" srcOrd="14" destOrd="0" presId="urn:microsoft.com/office/officeart/2005/8/layout/target3"/>
    <dgm:cxn modelId="{13E5F0C1-F6EC-4F87-8A3E-BBBC8C02C420}" type="presParOf" srcId="{71045F8C-00FA-488E-A7BD-E2E6753D979D}" destId="{234EBA9D-95B4-4C20-A84E-6F65F1085DC6}" srcOrd="15" destOrd="0" presId="urn:microsoft.com/office/officeart/2005/8/layout/target3"/>
    <dgm:cxn modelId="{BC068413-3378-4BBC-8978-6C832EB1FF49}" type="presParOf" srcId="{71045F8C-00FA-488E-A7BD-E2E6753D979D}" destId="{12255512-213F-41DF-90A6-8B4CD74A2B52}" srcOrd="16" destOrd="0" presId="urn:microsoft.com/office/officeart/2005/8/layout/target3"/>
    <dgm:cxn modelId="{C4B1E3CE-F928-4B62-8D1E-30C073D68870}" type="presParOf" srcId="{71045F8C-00FA-488E-A7BD-E2E6753D979D}" destId="{50C2F88D-8688-44C2-A854-691F34009D3B}" srcOrd="17" destOrd="0" presId="urn:microsoft.com/office/officeart/2005/8/layout/target3"/>
    <dgm:cxn modelId="{71F50791-4566-4D10-9C9A-59D949EE5804}" type="presParOf" srcId="{71045F8C-00FA-488E-A7BD-E2E6753D979D}" destId="{4D19AB04-24FA-40C2-B203-52AE3D15E171}" srcOrd="18" destOrd="0" presId="urn:microsoft.com/office/officeart/2005/8/layout/target3"/>
    <dgm:cxn modelId="{35F43BD3-0A3A-49BF-8FD5-733D109F156C}" type="presParOf" srcId="{71045F8C-00FA-488E-A7BD-E2E6753D979D}" destId="{832BF48F-0145-4429-9E02-8FCA946CCE9E}" srcOrd="19" destOrd="0" presId="urn:microsoft.com/office/officeart/2005/8/layout/target3"/>
    <dgm:cxn modelId="{36665996-7699-4D33-853C-6ECEF9F923CA}" type="presParOf" srcId="{71045F8C-00FA-488E-A7BD-E2E6753D979D}" destId="{E7297F21-D4FD-4A41-AE58-814D01A6B5E7}" srcOrd="20" destOrd="0" presId="urn:microsoft.com/office/officeart/2005/8/layout/target3"/>
    <dgm:cxn modelId="{7E4E63FA-2E30-4CD1-AF51-F4BD636B06ED}" type="presParOf" srcId="{71045F8C-00FA-488E-A7BD-E2E6753D979D}" destId="{F69A1436-182C-465B-AD7F-FE48E0C090C1}" srcOrd="21" destOrd="0" presId="urn:microsoft.com/office/officeart/2005/8/layout/target3"/>
    <dgm:cxn modelId="{7A49B9C1-D01E-47C2-91E2-1140CCACF7D3}" type="presParOf" srcId="{71045F8C-00FA-488E-A7BD-E2E6753D979D}" destId="{AA41A67C-3D3F-4AE9-9E0F-5D7F7BB2E741}" srcOrd="22" destOrd="0" presId="urn:microsoft.com/office/officeart/2005/8/layout/target3"/>
    <dgm:cxn modelId="{4FF0A685-79CA-48B5-882D-FAF3713B930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VY_12_INOVACE_19_Cizí slova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Cizí slova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4DFE01-D785-4215-A2CB-D9FFE3D6405E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FC2C27-3C13-4701-BA88-1EE0201A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495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93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1540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301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6283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5723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5164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2667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534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8667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9799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096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AD96B-3537-4954-BC11-5B9596C4EFC0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6CB98-DF4C-412D-89FE-050D3EBBB9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379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400755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3435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476672"/>
            <a:ext cx="7024744" cy="64807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2361796"/>
              </p:ext>
            </p:extLst>
          </p:nvPr>
        </p:nvGraphicFramePr>
        <p:xfrm>
          <a:off x="1691680" y="1196752"/>
          <a:ext cx="6096000" cy="472647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9433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81079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765169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Slovník</a:t>
                      </a:r>
                      <a:r>
                        <a:rPr lang="cs-CZ" baseline="0" dirty="0" smtClean="0"/>
                        <a:t> cizích slov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fix na </a:t>
                      </a:r>
                      <a:r>
                        <a:rPr lang="cs-CZ" baseline="0" dirty="0" smtClean="0"/>
                        <a:t>tabuli</a:t>
                      </a:r>
                      <a:endParaRPr lang="cs-CZ" dirty="0"/>
                    </a:p>
                  </a:txBody>
                  <a:tcPr/>
                </a:tc>
              </a:tr>
              <a:tr h="101882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691403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r>
                        <a:rPr lang="cs-CZ" dirty="0" smtClean="0"/>
                        <a:t>U sportovních pojmenování nejprve zjistíme, zda některá</a:t>
                      </a:r>
                      <a:r>
                        <a:rPr lang="cs-CZ" baseline="0" dirty="0" smtClean="0"/>
                        <a:t> česká synonyma žáci znají.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8928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274025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CIZÍ SLOVA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ČESKÁ SYNONYMA SLOV CIZÍHO PŮVODU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14206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800" dirty="0">
                <a:solidFill>
                  <a:prstClr val="black"/>
                </a:solidFill>
              </a:rPr>
              <a:t>HLEDEJ VE SLOVNÍKU CIZÍCH SLOV (SCS) ČESKÁ SYNONYMA TĚCHTO SLOV: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KONVERZOVAT</a:t>
            </a:r>
          </a:p>
          <a:p>
            <a:r>
              <a:rPr lang="cs-CZ" dirty="0" smtClean="0"/>
              <a:t>ETIKETA</a:t>
            </a:r>
          </a:p>
          <a:p>
            <a:r>
              <a:rPr lang="cs-CZ" dirty="0" smtClean="0"/>
              <a:t>PUBLIKUM</a:t>
            </a:r>
          </a:p>
          <a:p>
            <a:r>
              <a:rPr lang="cs-CZ" dirty="0" smtClean="0"/>
              <a:t>INFORMACE</a:t>
            </a:r>
          </a:p>
          <a:p>
            <a:r>
              <a:rPr lang="cs-CZ" dirty="0" smtClean="0"/>
              <a:t>OFICIÁLNÍ</a:t>
            </a:r>
          </a:p>
          <a:p>
            <a:r>
              <a:rPr lang="cs-CZ" dirty="0" smtClean="0"/>
              <a:t>VERNISÁŽ</a:t>
            </a:r>
          </a:p>
          <a:p>
            <a:r>
              <a:rPr lang="cs-CZ" dirty="0" smtClean="0"/>
              <a:t>PRODUKCE</a:t>
            </a:r>
          </a:p>
          <a:p>
            <a:r>
              <a:rPr lang="cs-CZ" dirty="0" smtClean="0"/>
              <a:t>FOYER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131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KONVERZOVAT</a:t>
            </a:r>
          </a:p>
          <a:p>
            <a:r>
              <a:rPr lang="cs-CZ" dirty="0" smtClean="0"/>
              <a:t>ETIKETA</a:t>
            </a:r>
            <a:endParaRPr lang="cs-CZ" dirty="0"/>
          </a:p>
          <a:p>
            <a:r>
              <a:rPr lang="cs-CZ" dirty="0"/>
              <a:t>PUBLIKUM</a:t>
            </a:r>
          </a:p>
          <a:p>
            <a:r>
              <a:rPr lang="cs-CZ" dirty="0"/>
              <a:t>INFORMACE</a:t>
            </a:r>
          </a:p>
          <a:p>
            <a:r>
              <a:rPr lang="cs-CZ" dirty="0"/>
              <a:t>OFICIÁLNÍ</a:t>
            </a:r>
          </a:p>
          <a:p>
            <a:r>
              <a:rPr lang="cs-CZ" dirty="0"/>
              <a:t>VERNISÁŽ</a:t>
            </a:r>
          </a:p>
          <a:p>
            <a:r>
              <a:rPr lang="cs-CZ" dirty="0"/>
              <a:t>PRODUKCE</a:t>
            </a:r>
          </a:p>
          <a:p>
            <a:r>
              <a:rPr lang="cs-CZ" dirty="0"/>
              <a:t>FOYER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283968" y="2119313"/>
            <a:ext cx="3960440" cy="3605212"/>
          </a:xfrm>
        </p:spPr>
        <p:txBody>
          <a:bodyPr>
            <a:noAutofit/>
          </a:bodyPr>
          <a:lstStyle/>
          <a:p>
            <a:r>
              <a:rPr lang="cs-CZ" sz="2000" dirty="0" smtClean="0"/>
              <a:t>HOVOŘIT</a:t>
            </a:r>
          </a:p>
          <a:p>
            <a:r>
              <a:rPr lang="cs-CZ" sz="2000" dirty="0" smtClean="0"/>
              <a:t>PRAVIDLA SPOLEČENSKÉHO CHOVÁNÍ, NÁLEPKA</a:t>
            </a:r>
          </a:p>
          <a:p>
            <a:r>
              <a:rPr lang="cs-CZ" sz="2000" dirty="0" smtClean="0"/>
              <a:t>OBECENSTVO</a:t>
            </a:r>
          </a:p>
          <a:p>
            <a:r>
              <a:rPr lang="cs-CZ" sz="2000" dirty="0" smtClean="0"/>
              <a:t>ZPRÁVA</a:t>
            </a:r>
          </a:p>
          <a:p>
            <a:r>
              <a:rPr lang="cs-CZ" sz="2000" dirty="0" smtClean="0"/>
              <a:t>MAJÍCÍ ÚŘEDNÍ RÁZ, UZNÁVANÝ</a:t>
            </a:r>
          </a:p>
          <a:p>
            <a:r>
              <a:rPr lang="cs-CZ" sz="2000" dirty="0" smtClean="0"/>
              <a:t>SLAVNOSTNÍ ZAHÁJENÍ VÝSTAVY</a:t>
            </a:r>
          </a:p>
          <a:p>
            <a:r>
              <a:rPr lang="cs-CZ" dirty="0" smtClean="0"/>
              <a:t>VÝROBA</a:t>
            </a:r>
          </a:p>
          <a:p>
            <a:r>
              <a:rPr lang="cs-CZ" dirty="0" smtClean="0"/>
              <a:t>PŘEDSÁLÍ V DIVADLE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419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… a znáte české názvy sportů?</a:t>
            </a:r>
            <a:endParaRPr lang="cs-CZ" dirty="0"/>
          </a:p>
        </p:txBody>
      </p:sp>
      <p:pic>
        <p:nvPicPr>
          <p:cNvPr id="1026" name="Picture 2" descr="C:\Users\dufkova.dana\AppData\Local\Microsoft\Windows\Temporary Internet Files\Content.IE5\AM1I8PN9\MC900441276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16832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ufkova.dana\AppData\Local\Microsoft\Windows\Temporary Internet Files\Content.IE5\DE4CGPLA\MP9003999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32856"/>
            <a:ext cx="2520280" cy="167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ufkova.dana\AppData\Local\Microsoft\Windows\Temporary Internet Files\Content.IE5\DE4CGPLA\MP9004383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58721"/>
            <a:ext cx="2840360" cy="189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ufkova.dana\AppData\Local\Microsoft\Windows\Temporary Internet Files\Content.IE5\K0O7W0UI\MC900446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73831"/>
            <a:ext cx="1429207" cy="1771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ufkova.dana\AppData\Local\Microsoft\Windows\Temporary Internet Files\Content.IE5\S7687CZ2\MP900402665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040" y="3958721"/>
            <a:ext cx="2837409" cy="189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ufkova.dana\AppData\Local\Microsoft\Windows\Temporary Internet Files\Content.IE5\K0O7W0UI\MC9002998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293204"/>
            <a:ext cx="1296144" cy="1187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9312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Sporty – cizí a české pojmenování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CURLING</a:t>
            </a:r>
          </a:p>
          <a:p>
            <a:r>
              <a:rPr lang="cs-CZ" sz="2800" dirty="0" smtClean="0"/>
              <a:t>SOFTBALL</a:t>
            </a:r>
          </a:p>
          <a:p>
            <a:r>
              <a:rPr lang="cs-CZ" sz="2800" dirty="0" smtClean="0"/>
              <a:t>BASKETBAL</a:t>
            </a:r>
          </a:p>
          <a:p>
            <a:r>
              <a:rPr lang="cs-CZ" sz="2800" dirty="0" smtClean="0"/>
              <a:t>VOLEJBAL</a:t>
            </a:r>
          </a:p>
          <a:p>
            <a:r>
              <a:rPr lang="cs-CZ" sz="2800" dirty="0" smtClean="0"/>
              <a:t>BOX</a:t>
            </a:r>
          </a:p>
          <a:p>
            <a:r>
              <a:rPr lang="cs-CZ" sz="2800" dirty="0" smtClean="0"/>
              <a:t>FOTBAL</a:t>
            </a:r>
          </a:p>
          <a:p>
            <a:r>
              <a:rPr lang="cs-CZ" sz="2800" dirty="0" smtClean="0"/>
              <a:t>(HANDBAL)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METANÁ</a:t>
            </a:r>
          </a:p>
          <a:p>
            <a:r>
              <a:rPr lang="cs-CZ" sz="2800" dirty="0" smtClean="0"/>
              <a:t>PÁLKOVANÁ</a:t>
            </a:r>
          </a:p>
          <a:p>
            <a:r>
              <a:rPr lang="cs-CZ" sz="2800" dirty="0" smtClean="0"/>
              <a:t>KOŠÍKOVÁ</a:t>
            </a:r>
          </a:p>
          <a:p>
            <a:r>
              <a:rPr lang="cs-CZ" sz="2800" dirty="0" smtClean="0"/>
              <a:t>ODBÍJENÁ</a:t>
            </a:r>
          </a:p>
          <a:p>
            <a:r>
              <a:rPr lang="cs-CZ" sz="2800" dirty="0" smtClean="0"/>
              <a:t>ROHOVÁNÍ</a:t>
            </a:r>
          </a:p>
          <a:p>
            <a:r>
              <a:rPr lang="cs-CZ" sz="2800" dirty="0" smtClean="0"/>
              <a:t>KOPANÁ</a:t>
            </a:r>
          </a:p>
          <a:p>
            <a:r>
              <a:rPr lang="cs-CZ" sz="2800" dirty="0" smtClean="0"/>
              <a:t>(HÁZENÁ)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787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115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306</TotalTime>
  <Words>207</Words>
  <Application>Microsoft Office PowerPoint</Application>
  <PresentationFormat>Předvádění na obrazovce (4:3)</PresentationFormat>
  <Paragraphs>72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Špendlík</vt:lpstr>
      <vt:lpstr>Motiv systému Office</vt:lpstr>
      <vt:lpstr>Prezentace aplikace PowerPoint</vt:lpstr>
      <vt:lpstr>Anotace</vt:lpstr>
      <vt:lpstr>CIZÍ SLOVA</vt:lpstr>
      <vt:lpstr>HLEDEJ VE SLOVNÍKU CIZÍCH SLOV (SCS) ČESKÁ SYNONYMA TĚCHTO SLOV:</vt:lpstr>
      <vt:lpstr>ŘEŠENÍ:</vt:lpstr>
      <vt:lpstr>… a znáte české názvy sportů?</vt:lpstr>
      <vt:lpstr>Sporty – cizí a české pojmenování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CIZÍ SLOVA</dc:title>
  <dc:creator>Dufková Dana</dc:creator>
  <cp:lastModifiedBy>Dufková Dana</cp:lastModifiedBy>
  <cp:revision>6</cp:revision>
  <dcterms:created xsi:type="dcterms:W3CDTF">2012-09-19T08:33:44Z</dcterms:created>
  <dcterms:modified xsi:type="dcterms:W3CDTF">2012-09-19T13:40:24Z</dcterms:modified>
</cp:coreProperties>
</file>