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9"/>
  </p:notesMasterIdLst>
  <p:sldIdLst>
    <p:sldId id="259" r:id="rId3"/>
    <p:sldId id="260" r:id="rId4"/>
    <p:sldId id="256" r:id="rId5"/>
    <p:sldId id="257" r:id="rId6"/>
    <p:sldId id="258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Dana Dufková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VY_12_INOVACE_21_Pravopisné cvičení 2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Pravopisné cvičení 2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Český jazyk pro 7. ročník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  <dgm:t>
        <a:bodyPr/>
        <a:lstStyle/>
        <a:p>
          <a:endParaRPr lang="cs-CZ"/>
        </a:p>
      </dgm:t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  <dgm:t>
        <a:bodyPr/>
        <a:lstStyle/>
        <a:p>
          <a:endParaRPr lang="cs-CZ"/>
        </a:p>
      </dgm:t>
    </dgm:pt>
    <dgm:pt modelId="{902074E1-B931-4618-97F1-FADBE82E9C3C}" type="pres">
      <dgm:prSet presAssocID="{019433A1-1324-4DE1-9E6F-32B851095F74}" presName="circle3" presStyleLbl="node1" presStyleIdx="2" presStyleCnt="6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  <dgm:t>
        <a:bodyPr/>
        <a:lstStyle/>
        <a:p>
          <a:endParaRPr lang="cs-CZ"/>
        </a:p>
      </dgm:t>
    </dgm:pt>
    <dgm:pt modelId="{6DB11F1C-D028-4800-9625-6611CA9DE6D4}" type="pres">
      <dgm:prSet presAssocID="{DAEA276B-ECF9-46F6-A7D3-4693B2D32BC4}" presName="circle4" presStyleLbl="node1" presStyleIdx="3" presStyleCnt="6"/>
      <dgm:spPr/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  <dgm:t>
        <a:bodyPr/>
        <a:lstStyle/>
        <a:p>
          <a:endParaRPr lang="cs-CZ"/>
        </a:p>
      </dgm:t>
    </dgm:pt>
    <dgm:pt modelId="{D7419528-33A6-416D-9E64-B3F7915C5149}" type="pres">
      <dgm:prSet presAssocID="{C73C7642-F245-4585-8F88-243F9FAEF6CA}" presName="circle5" presStyleLbl="node1" presStyleIdx="4" presStyleCnt="6"/>
      <dgm:spPr/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  <dgm:t>
        <a:bodyPr/>
        <a:lstStyle/>
        <a:p>
          <a:endParaRPr lang="cs-CZ"/>
        </a:p>
      </dgm:t>
    </dgm:pt>
    <dgm:pt modelId="{12255512-213F-41DF-90A6-8B4CD74A2B52}" type="pres">
      <dgm:prSet presAssocID="{EBC41103-E2E5-4D48-9B4B-425520D3D098}" presName="circle6" presStyleLbl="node1" presStyleIdx="5" presStyleCnt="6"/>
      <dgm:spPr/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32A0A48-E01A-4B4F-B70A-CA18C8F4E29E}" type="presOf" srcId="{C73C7642-F245-4585-8F88-243F9FAEF6CA}" destId="{AA41A67C-3D3F-4AE9-9E0F-5D7F7BB2E741}" srcOrd="1" destOrd="0" presId="urn:microsoft.com/office/officeart/2005/8/layout/target3"/>
    <dgm:cxn modelId="{0B832D18-6EEF-48FE-BAE9-4C861380AF84}" type="presOf" srcId="{019433A1-1324-4DE1-9E6F-32B851095F74}" destId="{E7297F21-D4FD-4A41-AE58-814D01A6B5E7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D5493CCF-A139-49CA-8487-F5E0C5E478AC}" type="presOf" srcId="{FBBFC3EA-9D9D-4F3A-BEA6-9C2C0E46BF20}" destId="{643EA938-EDE0-4533-ACCC-D2BD6F3A527C}" srcOrd="0" destOrd="0" presId="urn:microsoft.com/office/officeart/2005/8/layout/target3"/>
    <dgm:cxn modelId="{CB5928B5-E7FE-4DEA-9738-81A0A878B139}" type="presOf" srcId="{DAEA276B-ECF9-46F6-A7D3-4693B2D32BC4}" destId="{F69A1436-182C-465B-AD7F-FE48E0C090C1}" srcOrd="1" destOrd="0" presId="urn:microsoft.com/office/officeart/2005/8/layout/target3"/>
    <dgm:cxn modelId="{DEFC5D91-581B-4EEE-A070-0A6AA70D51ED}" type="presOf" srcId="{EBC41103-E2E5-4D48-9B4B-425520D3D098}" destId="{F969C235-9271-4D34-B740-D627A121CAD0}" srcOrd="1" destOrd="0" presId="urn:microsoft.com/office/officeart/2005/8/layout/target3"/>
    <dgm:cxn modelId="{2697CA76-42C6-4AC5-9DAE-A90337C70599}" type="presOf" srcId="{019433A1-1324-4DE1-9E6F-32B851095F74}" destId="{A3817367-F2BC-482F-8832-FA00B51DCCF3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2CFB8F4-A4F6-4520-8A3D-9132856E542D}" type="presOf" srcId="{445C7998-7549-48B0-BD68-D4F0167F02E5}" destId="{4D19AB04-24FA-40C2-B203-52AE3D15E171}" srcOrd="1" destOrd="0" presId="urn:microsoft.com/office/officeart/2005/8/layout/target3"/>
    <dgm:cxn modelId="{B109CECD-B93D-4656-883C-639D858B0A6B}" type="presOf" srcId="{445C7998-7549-48B0-BD68-D4F0167F02E5}" destId="{BC35EE03-4121-4EF9-923D-7CB6D30D358D}" srcOrd="0" destOrd="0" presId="urn:microsoft.com/office/officeart/2005/8/layout/target3"/>
    <dgm:cxn modelId="{98D8AA22-1FB6-4FA8-B37F-A982184E05D3}" type="presOf" srcId="{DAEA276B-ECF9-46F6-A7D3-4693B2D32BC4}" destId="{CDED6FE3-AD8F-4ACC-B6B8-710EDDD97598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0752EB5C-26E4-45B2-A6FC-3F404D7F70FD}" type="presOf" srcId="{EBC41103-E2E5-4D48-9B4B-425520D3D098}" destId="{50C2F88D-8688-44C2-A854-691F34009D3B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B5C051CB-47E2-4BB8-8C61-E8705B879EBD}" type="presOf" srcId="{C73C7642-F245-4585-8F88-243F9FAEF6CA}" destId="{97289DF2-90F4-4EC2-A9FC-633B00BAB610}" srcOrd="0" destOrd="0" presId="urn:microsoft.com/office/officeart/2005/8/layout/target3"/>
    <dgm:cxn modelId="{9CB6DD44-AE13-4D01-AC5D-F4128C67B88B}" type="presOf" srcId="{39F8B381-5807-488E-AC22-73DD4140ED4A}" destId="{71045F8C-00FA-488E-A7BD-E2E6753D979D}" srcOrd="0" destOrd="0" presId="urn:microsoft.com/office/officeart/2005/8/layout/target3"/>
    <dgm:cxn modelId="{21EC17DC-B376-4325-B94E-2FE130DAFC69}" type="presOf" srcId="{FBBFC3EA-9D9D-4F3A-BEA6-9C2C0E46BF20}" destId="{832BF48F-0145-4429-9E02-8FCA946CCE9E}" srcOrd="1" destOrd="0" presId="urn:microsoft.com/office/officeart/2005/8/layout/target3"/>
    <dgm:cxn modelId="{7D61CCBA-C907-46D4-9F3B-ACB1D86DC2A3}" type="presParOf" srcId="{71045F8C-00FA-488E-A7BD-E2E6753D979D}" destId="{3577EC6B-C980-4F34-8C69-4365E7B8FC8C}" srcOrd="0" destOrd="0" presId="urn:microsoft.com/office/officeart/2005/8/layout/target3"/>
    <dgm:cxn modelId="{60438A59-31DF-4928-A7DB-A37166133F66}" type="presParOf" srcId="{71045F8C-00FA-488E-A7BD-E2E6753D979D}" destId="{6940EB87-DC1D-4BC3-9408-9AC2E1FFC039}" srcOrd="1" destOrd="0" presId="urn:microsoft.com/office/officeart/2005/8/layout/target3"/>
    <dgm:cxn modelId="{34A3D97B-EED0-49CD-9732-7794B4057522}" type="presParOf" srcId="{71045F8C-00FA-488E-A7BD-E2E6753D979D}" destId="{BC35EE03-4121-4EF9-923D-7CB6D30D358D}" srcOrd="2" destOrd="0" presId="urn:microsoft.com/office/officeart/2005/8/layout/target3"/>
    <dgm:cxn modelId="{59F5FD78-8142-4492-B595-5DE1A93385A8}" type="presParOf" srcId="{71045F8C-00FA-488E-A7BD-E2E6753D979D}" destId="{C95EEA27-3CBF-4645-A92D-9D8AF5C1CBFC}" srcOrd="3" destOrd="0" presId="urn:microsoft.com/office/officeart/2005/8/layout/target3"/>
    <dgm:cxn modelId="{8BAB1FDF-57FE-4C53-993C-C6FE1A491DAB}" type="presParOf" srcId="{71045F8C-00FA-488E-A7BD-E2E6753D979D}" destId="{851BB866-B6AE-4566-893F-4C635BA974FC}" srcOrd="4" destOrd="0" presId="urn:microsoft.com/office/officeart/2005/8/layout/target3"/>
    <dgm:cxn modelId="{22EDB8BE-4CAB-4BDE-9924-FFFEC762F5A3}" type="presParOf" srcId="{71045F8C-00FA-488E-A7BD-E2E6753D979D}" destId="{643EA938-EDE0-4533-ACCC-D2BD6F3A527C}" srcOrd="5" destOrd="0" presId="urn:microsoft.com/office/officeart/2005/8/layout/target3"/>
    <dgm:cxn modelId="{598C7644-915D-4F35-A07A-498C26B32F9C}" type="presParOf" srcId="{71045F8C-00FA-488E-A7BD-E2E6753D979D}" destId="{92F31B18-D66D-4CC7-89B9-378928DE877D}" srcOrd="6" destOrd="0" presId="urn:microsoft.com/office/officeart/2005/8/layout/target3"/>
    <dgm:cxn modelId="{68D78D69-A0C5-4082-868C-0EADC99B5511}" type="presParOf" srcId="{71045F8C-00FA-488E-A7BD-E2E6753D979D}" destId="{902074E1-B931-4618-97F1-FADBE82E9C3C}" srcOrd="7" destOrd="0" presId="urn:microsoft.com/office/officeart/2005/8/layout/target3"/>
    <dgm:cxn modelId="{9BB2F1A7-525C-4E2B-A90E-68175D427324}" type="presParOf" srcId="{71045F8C-00FA-488E-A7BD-E2E6753D979D}" destId="{A3817367-F2BC-482F-8832-FA00B51DCCF3}" srcOrd="8" destOrd="0" presId="urn:microsoft.com/office/officeart/2005/8/layout/target3"/>
    <dgm:cxn modelId="{244F650A-1E7A-4109-A337-79ECCF74E746}" type="presParOf" srcId="{71045F8C-00FA-488E-A7BD-E2E6753D979D}" destId="{626ABFF6-56C8-4386-B662-68EC364EED9D}" srcOrd="9" destOrd="0" presId="urn:microsoft.com/office/officeart/2005/8/layout/target3"/>
    <dgm:cxn modelId="{638DF90E-4229-4F72-8B43-C9D1CCE1D645}" type="presParOf" srcId="{71045F8C-00FA-488E-A7BD-E2E6753D979D}" destId="{6DB11F1C-D028-4800-9625-6611CA9DE6D4}" srcOrd="10" destOrd="0" presId="urn:microsoft.com/office/officeart/2005/8/layout/target3"/>
    <dgm:cxn modelId="{EA362C81-7014-40D0-B493-2B8BEC0D8FE0}" type="presParOf" srcId="{71045F8C-00FA-488E-A7BD-E2E6753D979D}" destId="{CDED6FE3-AD8F-4ACC-B6B8-710EDDD97598}" srcOrd="11" destOrd="0" presId="urn:microsoft.com/office/officeart/2005/8/layout/target3"/>
    <dgm:cxn modelId="{8D9D22D7-4AB9-42FF-9EFB-39DD3BFA88EE}" type="presParOf" srcId="{71045F8C-00FA-488E-A7BD-E2E6753D979D}" destId="{397AC6D7-84A6-4150-958F-83C92D9ACF38}" srcOrd="12" destOrd="0" presId="urn:microsoft.com/office/officeart/2005/8/layout/target3"/>
    <dgm:cxn modelId="{8D81923B-1B88-4E1C-BC13-F2495473F1BC}" type="presParOf" srcId="{71045F8C-00FA-488E-A7BD-E2E6753D979D}" destId="{D7419528-33A6-416D-9E64-B3F7915C5149}" srcOrd="13" destOrd="0" presId="urn:microsoft.com/office/officeart/2005/8/layout/target3"/>
    <dgm:cxn modelId="{4099FC52-C6C8-4E3D-B19A-13085425E3E8}" type="presParOf" srcId="{71045F8C-00FA-488E-A7BD-E2E6753D979D}" destId="{97289DF2-90F4-4EC2-A9FC-633B00BAB610}" srcOrd="14" destOrd="0" presId="urn:microsoft.com/office/officeart/2005/8/layout/target3"/>
    <dgm:cxn modelId="{55D32A2E-DD34-4733-977F-BDFC37578007}" type="presParOf" srcId="{71045F8C-00FA-488E-A7BD-E2E6753D979D}" destId="{234EBA9D-95B4-4C20-A84E-6F65F1085DC6}" srcOrd="15" destOrd="0" presId="urn:microsoft.com/office/officeart/2005/8/layout/target3"/>
    <dgm:cxn modelId="{D1F835E1-D894-4DFC-B285-F7413A754F2B}" type="presParOf" srcId="{71045F8C-00FA-488E-A7BD-E2E6753D979D}" destId="{12255512-213F-41DF-90A6-8B4CD74A2B52}" srcOrd="16" destOrd="0" presId="urn:microsoft.com/office/officeart/2005/8/layout/target3"/>
    <dgm:cxn modelId="{98A0EE2C-CAE6-45B6-AF61-518E69CA9070}" type="presParOf" srcId="{71045F8C-00FA-488E-A7BD-E2E6753D979D}" destId="{50C2F88D-8688-44C2-A854-691F34009D3B}" srcOrd="17" destOrd="0" presId="urn:microsoft.com/office/officeart/2005/8/layout/target3"/>
    <dgm:cxn modelId="{199C7CE4-F0F9-4E85-847F-1FAE2979046D}" type="presParOf" srcId="{71045F8C-00FA-488E-A7BD-E2E6753D979D}" destId="{4D19AB04-24FA-40C2-B203-52AE3D15E171}" srcOrd="18" destOrd="0" presId="urn:microsoft.com/office/officeart/2005/8/layout/target3"/>
    <dgm:cxn modelId="{9469D80C-AB33-4D51-9F6C-668EB7480926}" type="presParOf" srcId="{71045F8C-00FA-488E-A7BD-E2E6753D979D}" destId="{832BF48F-0145-4429-9E02-8FCA946CCE9E}" srcOrd="19" destOrd="0" presId="urn:microsoft.com/office/officeart/2005/8/layout/target3"/>
    <dgm:cxn modelId="{A59DB58D-FDF0-4949-904A-5D9F77240474}" type="presParOf" srcId="{71045F8C-00FA-488E-A7BD-E2E6753D979D}" destId="{E7297F21-D4FD-4A41-AE58-814D01A6B5E7}" srcOrd="20" destOrd="0" presId="urn:microsoft.com/office/officeart/2005/8/layout/target3"/>
    <dgm:cxn modelId="{02DEBBA7-516A-4796-9A0B-FD762D57EB36}" type="presParOf" srcId="{71045F8C-00FA-488E-A7BD-E2E6753D979D}" destId="{F69A1436-182C-465B-AD7F-FE48E0C090C1}" srcOrd="21" destOrd="0" presId="urn:microsoft.com/office/officeart/2005/8/layout/target3"/>
    <dgm:cxn modelId="{32F20BD8-8992-432B-BE9F-4EBCF6A0C303}" type="presParOf" srcId="{71045F8C-00FA-488E-A7BD-E2E6753D979D}" destId="{AA41A67C-3D3F-4AE9-9E0F-5D7F7BB2E741}" srcOrd="22" destOrd="0" presId="urn:microsoft.com/office/officeart/2005/8/layout/target3"/>
    <dgm:cxn modelId="{0E422CBE-CE98-4D39-BCCF-4EE60A50B12E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Dana Dufková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VY_12_INOVACE_21_Pravopisné cvičení 2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Český jazyk pro 7. ročník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Pravopisné cvičení 2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B7171D-B098-43F8-B2DB-B66E675BEEFD}" type="datetimeFigureOut">
              <a:rPr lang="cs-CZ" smtClean="0"/>
              <a:t>21.9.2012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C385F7-4F8B-49C1-A5DF-3A18574C95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54035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0B2F25-4934-419A-9596-25F0B9FD0B1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204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6307F-F0C4-478E-AA57-4F4BEFFD5E73}" type="datetimeFigureOut">
              <a:rPr lang="cs-CZ" smtClean="0"/>
              <a:t>21.9.2012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08F7352-334B-4C26-AB82-599A149791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6307F-F0C4-478E-AA57-4F4BEFFD5E73}" type="datetimeFigureOut">
              <a:rPr lang="cs-CZ" smtClean="0"/>
              <a:t>21.9.2012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08F7352-334B-4C26-AB82-599A149791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6307F-F0C4-478E-AA57-4F4BEFFD5E73}" type="datetimeFigureOut">
              <a:rPr lang="cs-CZ" smtClean="0"/>
              <a:t>21.9.2012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F7352-334B-4C26-AB82-599A1497911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6307F-F0C4-478E-AA57-4F4BEFFD5E73}" type="datetimeFigureOut">
              <a:rPr lang="cs-CZ" smtClean="0"/>
              <a:t>21.9.2012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F7352-334B-4C26-AB82-599A149791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6307F-F0C4-478E-AA57-4F4BEFFD5E73}" type="datetimeFigureOut">
              <a:rPr lang="cs-CZ" smtClean="0"/>
              <a:t>21.9.2012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08F7352-334B-4C26-AB82-599A1497911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6307F-F0C4-478E-AA57-4F4BEFFD5E73}" type="datetimeFigureOut">
              <a:rPr lang="cs-CZ" smtClean="0"/>
              <a:t>21.9.2012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F7352-334B-4C26-AB82-599A149791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6307F-F0C4-478E-AA57-4F4BEFFD5E73}" type="datetimeFigureOut">
              <a:rPr lang="cs-CZ" smtClean="0"/>
              <a:t>21.9.2012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F7352-334B-4C26-AB82-599A149791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6307F-F0C4-478E-AA57-4F4BEFFD5E73}" type="datetimeFigureOut">
              <a:rPr lang="cs-CZ" smtClean="0"/>
              <a:t>21.9.2012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F7352-334B-4C26-AB82-599A149791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6307F-F0C4-478E-AA57-4F4BEFFD5E73}" type="datetimeFigureOut">
              <a:rPr lang="cs-CZ" smtClean="0"/>
              <a:t>21.9.2012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F7352-334B-4C26-AB82-599A1497911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6307F-F0C4-478E-AA57-4F4BEFFD5E73}" type="datetimeFigureOut">
              <a:rPr lang="cs-CZ" smtClean="0"/>
              <a:t>21.9.2012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F7352-334B-4C26-AB82-599A149791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6307F-F0C4-478E-AA57-4F4BEFFD5E73}" type="datetimeFigureOut">
              <a:rPr lang="cs-CZ" smtClean="0"/>
              <a:t>21.9.2012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F7352-334B-4C26-AB82-599A149791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6307F-F0C4-478E-AA57-4F4BEFFD5E73}" type="datetimeFigureOut">
              <a:rPr lang="cs-CZ" smtClean="0"/>
              <a:t>21.9.2012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F7352-334B-4C26-AB82-599A149791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03921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6307F-F0C4-478E-AA57-4F4BEFFD5E73}" type="datetimeFigureOut">
              <a:rPr lang="cs-CZ" smtClean="0"/>
              <a:t>21.9.2012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F7352-334B-4C26-AB82-599A149791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6151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6307F-F0C4-478E-AA57-4F4BEFFD5E73}" type="datetimeFigureOut">
              <a:rPr lang="cs-CZ" smtClean="0"/>
              <a:t>21.9.2012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F7352-334B-4C26-AB82-599A149791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29458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6307F-F0C4-478E-AA57-4F4BEFFD5E73}" type="datetimeFigureOut">
              <a:rPr lang="cs-CZ" smtClean="0"/>
              <a:t>21.9.2012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F7352-334B-4C26-AB82-599A149791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82217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6307F-F0C4-478E-AA57-4F4BEFFD5E73}" type="datetimeFigureOut">
              <a:rPr lang="cs-CZ" smtClean="0"/>
              <a:t>21.9.2012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F7352-334B-4C26-AB82-599A149791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98941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6307F-F0C4-478E-AA57-4F4BEFFD5E73}" type="datetimeFigureOut">
              <a:rPr lang="cs-CZ" smtClean="0"/>
              <a:t>21.9.2012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F7352-334B-4C26-AB82-599A149791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097069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6307F-F0C4-478E-AA57-4F4BEFFD5E73}" type="datetimeFigureOut">
              <a:rPr lang="cs-CZ" smtClean="0"/>
              <a:t>21.9.2012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F7352-334B-4C26-AB82-599A149791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405303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6307F-F0C4-478E-AA57-4F4BEFFD5E73}" type="datetimeFigureOut">
              <a:rPr lang="cs-CZ" smtClean="0"/>
              <a:t>21.9.2012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F7352-334B-4C26-AB82-599A149791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186073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6307F-F0C4-478E-AA57-4F4BEFFD5E73}" type="datetimeFigureOut">
              <a:rPr lang="cs-CZ" smtClean="0"/>
              <a:t>21.9.2012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F7352-334B-4C26-AB82-599A149791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63566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6307F-F0C4-478E-AA57-4F4BEFFD5E73}" type="datetimeFigureOut">
              <a:rPr lang="cs-CZ" smtClean="0"/>
              <a:t>21.9.2012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F7352-334B-4C26-AB82-599A149791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093647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6307F-F0C4-478E-AA57-4F4BEFFD5E73}" type="datetimeFigureOut">
              <a:rPr lang="cs-CZ" smtClean="0"/>
              <a:t>21.9.2012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F7352-334B-4C26-AB82-599A149791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85745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CB6307F-F0C4-478E-AA57-4F4BEFFD5E73}" type="datetimeFigureOut">
              <a:rPr lang="cs-CZ" smtClean="0"/>
              <a:t>21.9.2012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08F7352-334B-4C26-AB82-599A1497911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B6307F-F0C4-478E-AA57-4F4BEFFD5E73}" type="datetimeFigureOut">
              <a:rPr lang="cs-CZ" smtClean="0"/>
              <a:t>21.9.2012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8F7352-334B-4C26-AB82-599A149791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05074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3441285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9776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332656"/>
            <a:ext cx="7024744" cy="36004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8076216"/>
              </p:ext>
            </p:extLst>
          </p:nvPr>
        </p:nvGraphicFramePr>
        <p:xfrm>
          <a:off x="1691680" y="1268759"/>
          <a:ext cx="6096000" cy="4894232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400825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824147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doplňovací cvičení</a:t>
                      </a:r>
                      <a:endParaRPr lang="cs-CZ" dirty="0"/>
                    </a:p>
                  </a:txBody>
                  <a:tcPr/>
                </a:tc>
              </a:tr>
              <a:tr h="863069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Pravidla,</a:t>
                      </a:r>
                      <a:r>
                        <a:rPr lang="cs-CZ" baseline="0" dirty="0" smtClean="0"/>
                        <a:t> fix na tabuli, učebnice, nástěnný mluvnický přehled</a:t>
                      </a:r>
                      <a:endParaRPr lang="cs-CZ" dirty="0"/>
                    </a:p>
                  </a:txBody>
                  <a:tcPr/>
                </a:tc>
              </a:tr>
              <a:tr h="1035603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1719257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Doplňovací</a:t>
                      </a:r>
                      <a:r>
                        <a:rPr lang="cs-CZ" baseline="0" dirty="0" smtClean="0"/>
                        <a:t> cvičení</a:t>
                      </a:r>
                      <a:r>
                        <a:rPr lang="cs-CZ" dirty="0" smtClean="0"/>
                        <a:t> lze realizovat pomocí fixu určeného k psaní na interaktivní tabuli.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48637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6600" dirty="0" smtClean="0"/>
              <a:t>PRAVOPISNÉ CVIČENÍ</a:t>
            </a:r>
            <a:endParaRPr lang="cs-CZ" sz="6600" dirty="0"/>
          </a:p>
        </p:txBody>
      </p:sp>
      <p:pic>
        <p:nvPicPr>
          <p:cNvPr id="1026" name="Picture 2" descr="C:\Users\dufkova.dana\AppData\Local\Microsoft\Windows\Temporary Internet Files\Content.IE5\DE4CGPLA\MP90043945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9222" y="692696"/>
            <a:ext cx="4181010" cy="2914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6275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Doplňuj vynechaná písmena: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Úklidové čety </a:t>
            </a:r>
            <a:r>
              <a:rPr lang="cs-CZ" dirty="0" err="1" smtClean="0"/>
              <a:t>nastoup</a:t>
            </a:r>
            <a:r>
              <a:rPr lang="cs-CZ" dirty="0" smtClean="0"/>
              <a:t>__l__ včas.</a:t>
            </a:r>
          </a:p>
          <a:p>
            <a:r>
              <a:rPr lang="cs-CZ" dirty="0" smtClean="0"/>
              <a:t>V s__</a:t>
            </a:r>
            <a:r>
              <a:rPr lang="cs-CZ" dirty="0" err="1" smtClean="0"/>
              <a:t>chrav</a:t>
            </a:r>
            <a:r>
              <a:rPr lang="cs-CZ" dirty="0" smtClean="0"/>
              <a:t>__ch dnech jezdil__ auta po zablácených silnicích.</a:t>
            </a:r>
          </a:p>
          <a:p>
            <a:r>
              <a:rPr lang="cs-CZ" dirty="0" smtClean="0"/>
              <a:t>Proudy cestujících  se </a:t>
            </a:r>
            <a:r>
              <a:rPr lang="cs-CZ" dirty="0" err="1" smtClean="0"/>
              <a:t>v__hrnul</a:t>
            </a:r>
            <a:r>
              <a:rPr lang="cs-CZ" dirty="0" smtClean="0"/>
              <a:t>__ z vlaku.</a:t>
            </a:r>
          </a:p>
          <a:p>
            <a:r>
              <a:rPr lang="cs-CZ" dirty="0" smtClean="0"/>
              <a:t>Letadlo přistálo na </a:t>
            </a:r>
            <a:r>
              <a:rPr lang="cs-CZ" dirty="0" err="1" smtClean="0"/>
              <a:t>ruz</a:t>
            </a:r>
            <a:r>
              <a:rPr lang="cs-CZ" dirty="0" smtClean="0"/>
              <a:t>__</a:t>
            </a:r>
            <a:r>
              <a:rPr lang="cs-CZ" dirty="0" err="1" smtClean="0"/>
              <a:t>ňském</a:t>
            </a:r>
            <a:r>
              <a:rPr lang="cs-CZ" dirty="0" smtClean="0"/>
              <a:t> letišti.</a:t>
            </a:r>
          </a:p>
          <a:p>
            <a:r>
              <a:rPr lang="cs-CZ" dirty="0" err="1" smtClean="0"/>
              <a:t>V__l__čil</a:t>
            </a:r>
            <a:r>
              <a:rPr lang="cs-CZ" dirty="0" smtClean="0"/>
              <a:t>__  nám svoje příhody.</a:t>
            </a:r>
          </a:p>
          <a:p>
            <a:r>
              <a:rPr lang="cs-CZ" dirty="0" smtClean="0"/>
              <a:t>Psi i štěňata v__</a:t>
            </a:r>
            <a:r>
              <a:rPr lang="cs-CZ" dirty="0" err="1" smtClean="0"/>
              <a:t>běhl</a:t>
            </a:r>
            <a:r>
              <a:rPr lang="cs-CZ" dirty="0" smtClean="0"/>
              <a:t>__ na dvůr.</a:t>
            </a:r>
          </a:p>
          <a:p>
            <a:r>
              <a:rPr lang="cs-CZ" dirty="0" smtClean="0"/>
              <a:t>M__  si m__</a:t>
            </a:r>
            <a:r>
              <a:rPr lang="cs-CZ" dirty="0" err="1" smtClean="0"/>
              <a:t>slíme</a:t>
            </a:r>
            <a:r>
              <a:rPr lang="cs-CZ" dirty="0" smtClean="0"/>
              <a:t>, že to nedává žádný </a:t>
            </a:r>
            <a:r>
              <a:rPr lang="cs-CZ" dirty="0" err="1" smtClean="0"/>
              <a:t>sm</a:t>
            </a:r>
            <a:r>
              <a:rPr lang="cs-CZ" dirty="0" smtClean="0"/>
              <a:t>__sl.</a:t>
            </a:r>
          </a:p>
          <a:p>
            <a:r>
              <a:rPr lang="cs-CZ" dirty="0" err="1" smtClean="0"/>
              <a:t>Láďov</a:t>
            </a:r>
            <a:r>
              <a:rPr lang="cs-CZ" dirty="0" smtClean="0"/>
              <a:t>__  se </a:t>
            </a:r>
            <a:r>
              <a:rPr lang="cs-CZ" dirty="0" err="1" smtClean="0"/>
              <a:t>l__b__l</a:t>
            </a:r>
            <a:r>
              <a:rPr lang="cs-CZ" dirty="0" smtClean="0"/>
              <a:t> tento model </a:t>
            </a:r>
            <a:r>
              <a:rPr lang="cs-CZ" dirty="0" err="1" smtClean="0"/>
              <a:t>automob</a:t>
            </a:r>
            <a:r>
              <a:rPr lang="cs-CZ" dirty="0" smtClean="0"/>
              <a:t>__</a:t>
            </a:r>
            <a:r>
              <a:rPr lang="cs-CZ" dirty="0" err="1" smtClean="0"/>
              <a:t>lu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0533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Úklidové čety </a:t>
            </a:r>
            <a:r>
              <a:rPr lang="cs-CZ" dirty="0" smtClean="0">
                <a:solidFill>
                  <a:srgbClr val="FF0000"/>
                </a:solidFill>
              </a:rPr>
              <a:t>nastoupily</a:t>
            </a:r>
            <a:r>
              <a:rPr lang="cs-CZ" dirty="0" smtClean="0"/>
              <a:t> včas.</a:t>
            </a:r>
          </a:p>
          <a:p>
            <a:r>
              <a:rPr lang="cs-CZ" dirty="0" smtClean="0"/>
              <a:t>V </a:t>
            </a:r>
            <a:r>
              <a:rPr lang="cs-CZ" dirty="0" smtClean="0">
                <a:solidFill>
                  <a:srgbClr val="FF0000"/>
                </a:solidFill>
              </a:rPr>
              <a:t>sychravých </a:t>
            </a:r>
            <a:r>
              <a:rPr lang="cs-CZ" dirty="0" smtClean="0"/>
              <a:t>dnech </a:t>
            </a:r>
            <a:r>
              <a:rPr lang="cs-CZ" dirty="0" smtClean="0">
                <a:solidFill>
                  <a:srgbClr val="FF0000"/>
                </a:solidFill>
              </a:rPr>
              <a:t>jezdila</a:t>
            </a:r>
            <a:r>
              <a:rPr lang="cs-CZ" dirty="0" smtClean="0"/>
              <a:t> auta po zablácených silnicích.</a:t>
            </a:r>
          </a:p>
          <a:p>
            <a:r>
              <a:rPr lang="cs-CZ" dirty="0" smtClean="0"/>
              <a:t>Proudy cestujících  se </a:t>
            </a:r>
            <a:r>
              <a:rPr lang="cs-CZ" dirty="0" smtClean="0">
                <a:solidFill>
                  <a:srgbClr val="FF0000"/>
                </a:solidFill>
              </a:rPr>
              <a:t>vyhrnuly </a:t>
            </a:r>
            <a:r>
              <a:rPr lang="cs-CZ" dirty="0" smtClean="0"/>
              <a:t>z vlaku.</a:t>
            </a:r>
          </a:p>
          <a:p>
            <a:r>
              <a:rPr lang="cs-CZ" dirty="0" smtClean="0"/>
              <a:t>Letadlo přistálo na </a:t>
            </a:r>
            <a:r>
              <a:rPr lang="cs-CZ" dirty="0" smtClean="0">
                <a:solidFill>
                  <a:srgbClr val="FF0000"/>
                </a:solidFill>
              </a:rPr>
              <a:t>ruzyňském </a:t>
            </a:r>
            <a:r>
              <a:rPr lang="cs-CZ" dirty="0" smtClean="0"/>
              <a:t>letišti.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Vylíčili </a:t>
            </a:r>
            <a:r>
              <a:rPr lang="cs-CZ" dirty="0" smtClean="0"/>
              <a:t>nám svoje příhody.</a:t>
            </a:r>
          </a:p>
          <a:p>
            <a:r>
              <a:rPr lang="cs-CZ" dirty="0" smtClean="0"/>
              <a:t>Psi i štěňata </a:t>
            </a:r>
            <a:r>
              <a:rPr lang="cs-CZ" dirty="0" smtClean="0">
                <a:solidFill>
                  <a:srgbClr val="FF0000"/>
                </a:solidFill>
              </a:rPr>
              <a:t>vyběhli </a:t>
            </a:r>
            <a:r>
              <a:rPr lang="cs-CZ" dirty="0" smtClean="0"/>
              <a:t>na dvůr.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My  </a:t>
            </a:r>
            <a:r>
              <a:rPr lang="cs-CZ" dirty="0" smtClean="0"/>
              <a:t>si </a:t>
            </a:r>
            <a:r>
              <a:rPr lang="cs-CZ" dirty="0" smtClean="0">
                <a:solidFill>
                  <a:srgbClr val="FF0000"/>
                </a:solidFill>
              </a:rPr>
              <a:t>m__</a:t>
            </a:r>
            <a:r>
              <a:rPr lang="cs-CZ" dirty="0" err="1" smtClean="0">
                <a:solidFill>
                  <a:srgbClr val="FF0000"/>
                </a:solidFill>
              </a:rPr>
              <a:t>slíme</a:t>
            </a:r>
            <a:r>
              <a:rPr lang="cs-CZ" dirty="0" smtClean="0"/>
              <a:t>, že to nedává žádný </a:t>
            </a:r>
            <a:r>
              <a:rPr lang="cs-CZ" dirty="0" smtClean="0">
                <a:solidFill>
                  <a:srgbClr val="FF0000"/>
                </a:solidFill>
              </a:rPr>
              <a:t>smysl</a:t>
            </a:r>
            <a:r>
              <a:rPr lang="cs-CZ" dirty="0" smtClean="0"/>
              <a:t>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Láďovi  </a:t>
            </a:r>
            <a:r>
              <a:rPr lang="cs-CZ" dirty="0" smtClean="0"/>
              <a:t>se </a:t>
            </a:r>
            <a:r>
              <a:rPr lang="cs-CZ" dirty="0" smtClean="0">
                <a:solidFill>
                  <a:srgbClr val="FF0000"/>
                </a:solidFill>
              </a:rPr>
              <a:t>líbil </a:t>
            </a:r>
            <a:r>
              <a:rPr lang="cs-CZ" dirty="0" smtClean="0"/>
              <a:t>tento model </a:t>
            </a:r>
            <a:r>
              <a:rPr lang="cs-CZ" dirty="0" smtClean="0">
                <a:solidFill>
                  <a:srgbClr val="FF0000"/>
                </a:solidFill>
              </a:rPr>
              <a:t>automobilu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707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8172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22</TotalTime>
  <Words>261</Words>
  <Application>Microsoft Office PowerPoint</Application>
  <PresentationFormat>Předvádění na obrazovce (4:3)</PresentationFormat>
  <Paragraphs>40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Cesta</vt:lpstr>
      <vt:lpstr>Motiv systému Office</vt:lpstr>
      <vt:lpstr>Prezentace aplikace PowerPoint</vt:lpstr>
      <vt:lpstr>Anotace</vt:lpstr>
      <vt:lpstr>OPAKOVÁNÍ</vt:lpstr>
      <vt:lpstr>Doplňuj vynechaná písmena:</vt:lpstr>
      <vt:lpstr>Řešení: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</dc:title>
  <dc:creator>Dufková Dana</dc:creator>
  <cp:lastModifiedBy>Dufková Dana</cp:lastModifiedBy>
  <cp:revision>3</cp:revision>
  <dcterms:created xsi:type="dcterms:W3CDTF">2012-09-21T09:16:02Z</dcterms:created>
  <dcterms:modified xsi:type="dcterms:W3CDTF">2012-09-21T09:38:13Z</dcterms:modified>
</cp:coreProperties>
</file>