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7" r:id="rId3"/>
    <p:sldId id="258" r:id="rId4"/>
    <p:sldId id="256" r:id="rId5"/>
    <p:sldId id="260" r:id="rId6"/>
    <p:sldId id="261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VY_12_INOVACE_22_Pravopisné cvičení 3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Pravopisné </a:t>
          </a:r>
          <a:r>
            <a:rPr lang="cs-CZ" dirty="0" smtClean="0"/>
            <a:t>cvičení 3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60FEB2-59DD-43EE-A84F-F4F29ACE3124}" type="presOf" srcId="{C73C7642-F245-4585-8F88-243F9FAEF6CA}" destId="{97289DF2-90F4-4EC2-A9FC-633B00BAB610}" srcOrd="0" destOrd="0" presId="urn:microsoft.com/office/officeart/2005/8/layout/target3"/>
    <dgm:cxn modelId="{41110130-9BB0-47D5-A4DD-C822A2305D43}" type="presOf" srcId="{445C7998-7549-48B0-BD68-D4F0167F02E5}" destId="{4D19AB04-24FA-40C2-B203-52AE3D15E171}" srcOrd="1" destOrd="0" presId="urn:microsoft.com/office/officeart/2005/8/layout/target3"/>
    <dgm:cxn modelId="{0566DE16-063E-4625-BC33-F4227DEEF436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C32423A-CE7A-4C20-8520-46EC64F061D5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E13E2DB8-1BC6-4AE8-AEC4-425AE0A4864B}" type="presOf" srcId="{FBBFC3EA-9D9D-4F3A-BEA6-9C2C0E46BF20}" destId="{832BF48F-0145-4429-9E02-8FCA946CCE9E}" srcOrd="1" destOrd="0" presId="urn:microsoft.com/office/officeart/2005/8/layout/target3"/>
    <dgm:cxn modelId="{FA17339D-BF49-4CB8-83E2-22239B6E389C}" type="presOf" srcId="{C73C7642-F245-4585-8F88-243F9FAEF6CA}" destId="{AA41A67C-3D3F-4AE9-9E0F-5D7F7BB2E741}" srcOrd="1" destOrd="0" presId="urn:microsoft.com/office/officeart/2005/8/layout/target3"/>
    <dgm:cxn modelId="{1D42B6B8-ED49-44CF-A3A5-D36976C29049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29158025-BA18-484F-9679-5E97A2D986F1}" type="presOf" srcId="{FBBFC3EA-9D9D-4F3A-BEA6-9C2C0E46BF20}" destId="{643EA938-EDE0-4533-ACCC-D2BD6F3A527C}" srcOrd="0" destOrd="0" presId="urn:microsoft.com/office/officeart/2005/8/layout/target3"/>
    <dgm:cxn modelId="{0058FDFD-F964-41DE-844A-2D31BE9147BF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1924811-9288-4160-BD3B-B06FA6899C01}" type="presOf" srcId="{EBC41103-E2E5-4D48-9B4B-425520D3D098}" destId="{F969C235-9271-4D34-B740-D627A121CAD0}" srcOrd="1" destOrd="0" presId="urn:microsoft.com/office/officeart/2005/8/layout/target3"/>
    <dgm:cxn modelId="{66FCB54F-F8F4-4C66-BD3A-C8A20DD816AB}" type="presOf" srcId="{DAEA276B-ECF9-46F6-A7D3-4693B2D32BC4}" destId="{CDED6FE3-AD8F-4ACC-B6B8-710EDDD97598}" srcOrd="0" destOrd="0" presId="urn:microsoft.com/office/officeart/2005/8/layout/target3"/>
    <dgm:cxn modelId="{AD81CC1D-7F68-4B0C-8630-54B7410EA1D3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5B16DAA-2A66-4DB4-842E-248505EFF1F4}" type="presOf" srcId="{DAEA276B-ECF9-46F6-A7D3-4693B2D32BC4}" destId="{F69A1436-182C-465B-AD7F-FE48E0C090C1}" srcOrd="1" destOrd="0" presId="urn:microsoft.com/office/officeart/2005/8/layout/target3"/>
    <dgm:cxn modelId="{334999F4-39E7-4AFE-AB6B-B689C05CDE0A}" type="presParOf" srcId="{71045F8C-00FA-488E-A7BD-E2E6753D979D}" destId="{3577EC6B-C980-4F34-8C69-4365E7B8FC8C}" srcOrd="0" destOrd="0" presId="urn:microsoft.com/office/officeart/2005/8/layout/target3"/>
    <dgm:cxn modelId="{F619B524-E0F1-4C1D-B947-400DB8618877}" type="presParOf" srcId="{71045F8C-00FA-488E-A7BD-E2E6753D979D}" destId="{6940EB87-DC1D-4BC3-9408-9AC2E1FFC039}" srcOrd="1" destOrd="0" presId="urn:microsoft.com/office/officeart/2005/8/layout/target3"/>
    <dgm:cxn modelId="{AD3E2F0A-4A7A-4E2D-A321-4385C908CEA2}" type="presParOf" srcId="{71045F8C-00FA-488E-A7BD-E2E6753D979D}" destId="{BC35EE03-4121-4EF9-923D-7CB6D30D358D}" srcOrd="2" destOrd="0" presId="urn:microsoft.com/office/officeart/2005/8/layout/target3"/>
    <dgm:cxn modelId="{A3E862D7-8FDF-47F6-BA53-5221A2DED1E3}" type="presParOf" srcId="{71045F8C-00FA-488E-A7BD-E2E6753D979D}" destId="{C95EEA27-3CBF-4645-A92D-9D8AF5C1CBFC}" srcOrd="3" destOrd="0" presId="urn:microsoft.com/office/officeart/2005/8/layout/target3"/>
    <dgm:cxn modelId="{EBD0BDA5-5993-4326-85C1-C98214C75654}" type="presParOf" srcId="{71045F8C-00FA-488E-A7BD-E2E6753D979D}" destId="{851BB866-B6AE-4566-893F-4C635BA974FC}" srcOrd="4" destOrd="0" presId="urn:microsoft.com/office/officeart/2005/8/layout/target3"/>
    <dgm:cxn modelId="{68FA1B28-C38A-42F0-B05E-DC7A79FD3287}" type="presParOf" srcId="{71045F8C-00FA-488E-A7BD-E2E6753D979D}" destId="{643EA938-EDE0-4533-ACCC-D2BD6F3A527C}" srcOrd="5" destOrd="0" presId="urn:microsoft.com/office/officeart/2005/8/layout/target3"/>
    <dgm:cxn modelId="{91DEB09F-7BDE-45FE-8E6A-D6F413694FA5}" type="presParOf" srcId="{71045F8C-00FA-488E-A7BD-E2E6753D979D}" destId="{92F31B18-D66D-4CC7-89B9-378928DE877D}" srcOrd="6" destOrd="0" presId="urn:microsoft.com/office/officeart/2005/8/layout/target3"/>
    <dgm:cxn modelId="{4366AD64-21AC-4F57-AD61-30ACD1524817}" type="presParOf" srcId="{71045F8C-00FA-488E-A7BD-E2E6753D979D}" destId="{902074E1-B931-4618-97F1-FADBE82E9C3C}" srcOrd="7" destOrd="0" presId="urn:microsoft.com/office/officeart/2005/8/layout/target3"/>
    <dgm:cxn modelId="{CA9A67AD-73EA-4F02-BF74-49A6215A282F}" type="presParOf" srcId="{71045F8C-00FA-488E-A7BD-E2E6753D979D}" destId="{A3817367-F2BC-482F-8832-FA00B51DCCF3}" srcOrd="8" destOrd="0" presId="urn:microsoft.com/office/officeart/2005/8/layout/target3"/>
    <dgm:cxn modelId="{6551589F-43C4-4D50-B1CF-5EDC0FA634F8}" type="presParOf" srcId="{71045F8C-00FA-488E-A7BD-E2E6753D979D}" destId="{626ABFF6-56C8-4386-B662-68EC364EED9D}" srcOrd="9" destOrd="0" presId="urn:microsoft.com/office/officeart/2005/8/layout/target3"/>
    <dgm:cxn modelId="{89503570-47E8-481D-A531-830297AB7C29}" type="presParOf" srcId="{71045F8C-00FA-488E-A7BD-E2E6753D979D}" destId="{6DB11F1C-D028-4800-9625-6611CA9DE6D4}" srcOrd="10" destOrd="0" presId="urn:microsoft.com/office/officeart/2005/8/layout/target3"/>
    <dgm:cxn modelId="{AC1BAE89-6432-4938-A90A-F39303B3062C}" type="presParOf" srcId="{71045F8C-00FA-488E-A7BD-E2E6753D979D}" destId="{CDED6FE3-AD8F-4ACC-B6B8-710EDDD97598}" srcOrd="11" destOrd="0" presId="urn:microsoft.com/office/officeart/2005/8/layout/target3"/>
    <dgm:cxn modelId="{DC943876-EF3A-4517-92CB-9332290796E9}" type="presParOf" srcId="{71045F8C-00FA-488E-A7BD-E2E6753D979D}" destId="{397AC6D7-84A6-4150-958F-83C92D9ACF38}" srcOrd="12" destOrd="0" presId="urn:microsoft.com/office/officeart/2005/8/layout/target3"/>
    <dgm:cxn modelId="{7E30DA32-A061-4D10-82B3-38071AD6989B}" type="presParOf" srcId="{71045F8C-00FA-488E-A7BD-E2E6753D979D}" destId="{D7419528-33A6-416D-9E64-B3F7915C5149}" srcOrd="13" destOrd="0" presId="urn:microsoft.com/office/officeart/2005/8/layout/target3"/>
    <dgm:cxn modelId="{C04F83FA-480A-4BD2-B04A-A7AB69EE4A58}" type="presParOf" srcId="{71045F8C-00FA-488E-A7BD-E2E6753D979D}" destId="{97289DF2-90F4-4EC2-A9FC-633B00BAB610}" srcOrd="14" destOrd="0" presId="urn:microsoft.com/office/officeart/2005/8/layout/target3"/>
    <dgm:cxn modelId="{AFB93465-A6C2-47F2-B212-B7502271574B}" type="presParOf" srcId="{71045F8C-00FA-488E-A7BD-E2E6753D979D}" destId="{234EBA9D-95B4-4C20-A84E-6F65F1085DC6}" srcOrd="15" destOrd="0" presId="urn:microsoft.com/office/officeart/2005/8/layout/target3"/>
    <dgm:cxn modelId="{5E7F00CE-3CFF-4D4F-A19F-903E9C4AAB90}" type="presParOf" srcId="{71045F8C-00FA-488E-A7BD-E2E6753D979D}" destId="{12255512-213F-41DF-90A6-8B4CD74A2B52}" srcOrd="16" destOrd="0" presId="urn:microsoft.com/office/officeart/2005/8/layout/target3"/>
    <dgm:cxn modelId="{DF6E7F35-7F81-4426-91AA-B96D44B15D53}" type="presParOf" srcId="{71045F8C-00FA-488E-A7BD-E2E6753D979D}" destId="{50C2F88D-8688-44C2-A854-691F34009D3B}" srcOrd="17" destOrd="0" presId="urn:microsoft.com/office/officeart/2005/8/layout/target3"/>
    <dgm:cxn modelId="{7592EF88-753C-4CBE-988D-261B0DADB8E4}" type="presParOf" srcId="{71045F8C-00FA-488E-A7BD-E2E6753D979D}" destId="{4D19AB04-24FA-40C2-B203-52AE3D15E171}" srcOrd="18" destOrd="0" presId="urn:microsoft.com/office/officeart/2005/8/layout/target3"/>
    <dgm:cxn modelId="{F1B80966-111A-4823-A39F-5C342BB1EBFD}" type="presParOf" srcId="{71045F8C-00FA-488E-A7BD-E2E6753D979D}" destId="{832BF48F-0145-4429-9E02-8FCA946CCE9E}" srcOrd="19" destOrd="0" presId="urn:microsoft.com/office/officeart/2005/8/layout/target3"/>
    <dgm:cxn modelId="{5A3C271E-DEB9-48F6-97A2-052F502A099A}" type="presParOf" srcId="{71045F8C-00FA-488E-A7BD-E2E6753D979D}" destId="{E7297F21-D4FD-4A41-AE58-814D01A6B5E7}" srcOrd="20" destOrd="0" presId="urn:microsoft.com/office/officeart/2005/8/layout/target3"/>
    <dgm:cxn modelId="{5D08DC75-2043-42FA-879A-C3C24C5EE6F4}" type="presParOf" srcId="{71045F8C-00FA-488E-A7BD-E2E6753D979D}" destId="{F69A1436-182C-465B-AD7F-FE48E0C090C1}" srcOrd="21" destOrd="0" presId="urn:microsoft.com/office/officeart/2005/8/layout/target3"/>
    <dgm:cxn modelId="{8842F981-52E4-4F6C-A56F-082B2B773126}" type="presParOf" srcId="{71045F8C-00FA-488E-A7BD-E2E6753D979D}" destId="{AA41A67C-3D3F-4AE9-9E0F-5D7F7BB2E741}" srcOrd="22" destOrd="0" presId="urn:microsoft.com/office/officeart/2005/8/layout/target3"/>
    <dgm:cxn modelId="{0CBBC1EC-2D56-48DE-8C33-5B3DB7E4651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VY_12_INOVACE_22_Pravopisné cvičení 3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Pravopisné </a:t>
          </a:r>
          <a:r>
            <a:rPr lang="cs-CZ" sz="1400" kern="1200" dirty="0" smtClean="0"/>
            <a:t>cvičení 3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1A99E-F691-431F-9AF8-7BE98E978420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1C4B7-EA78-4789-8575-6D511468E5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008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638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503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8661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510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6716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96755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7015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8548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9117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2806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87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C51AA-308B-463B-B8B8-182D1185E052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8312E-B86E-4067-849E-56961B8FF5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874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0018852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2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36004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13103"/>
              </p:ext>
            </p:extLst>
          </p:nvPr>
        </p:nvGraphicFramePr>
        <p:xfrm>
          <a:off x="1691680" y="1583091"/>
          <a:ext cx="6096000" cy="488231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55892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1858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89731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02951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49903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69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OPAKOVÁNÍ PŘEDPON S-, Z-</a:t>
            </a:r>
            <a:endParaRPr lang="cs-CZ" sz="3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/>
              <a:t>PRAVOPISNÉ CVIČENÍ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701553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DOPLŇUJ VYNECHANÁ PÍSMENA: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52600"/>
            <a:ext cx="8496944" cy="4700736"/>
          </a:xfrm>
        </p:spPr>
        <p:txBody>
          <a:bodyPr numCol="2">
            <a:noAutofit/>
          </a:bodyPr>
          <a:lstStyle/>
          <a:p>
            <a:r>
              <a:rPr lang="cs-CZ" sz="2800" dirty="0" smtClean="0"/>
              <a:t>__TLELÉ LISTÍ</a:t>
            </a:r>
          </a:p>
          <a:p>
            <a:r>
              <a:rPr lang="cs-CZ" sz="2800" dirty="0" smtClean="0"/>
              <a:t>__PYTOVAT SVĚDOMÍ</a:t>
            </a:r>
          </a:p>
          <a:p>
            <a:r>
              <a:rPr lang="cs-CZ" sz="2800" dirty="0" smtClean="0"/>
              <a:t>__KRESLIT SKUTEČNOST</a:t>
            </a:r>
          </a:p>
          <a:p>
            <a:r>
              <a:rPr lang="cs-CZ" sz="2800" dirty="0" smtClean="0"/>
              <a:t>__MAZAT TABULI</a:t>
            </a:r>
          </a:p>
          <a:p>
            <a:r>
              <a:rPr lang="cs-CZ" sz="2800" dirty="0" smtClean="0"/>
              <a:t>__TENČENÉ ZÁSOBY</a:t>
            </a:r>
          </a:p>
          <a:p>
            <a:r>
              <a:rPr lang="cs-CZ" sz="2800" dirty="0" smtClean="0"/>
              <a:t>DOSTAL  __PROPITNÉ</a:t>
            </a:r>
          </a:p>
          <a:p>
            <a:r>
              <a:rPr lang="cs-CZ" sz="2800" dirty="0" smtClean="0"/>
              <a:t>__TRÁTY A NÁLEZY</a:t>
            </a:r>
          </a:p>
          <a:p>
            <a:r>
              <a:rPr lang="cs-CZ" sz="2800" dirty="0" smtClean="0"/>
              <a:t>ODPOLEDNÍ  __MĚNA</a:t>
            </a:r>
          </a:p>
          <a:p>
            <a:r>
              <a:rPr lang="cs-CZ" sz="2800" dirty="0" smtClean="0"/>
              <a:t>__PRAVIT VODOVOD </a:t>
            </a:r>
          </a:p>
          <a:p>
            <a:r>
              <a:rPr lang="cs-CZ" sz="2800" dirty="0" smtClean="0"/>
              <a:t>__VOLENÝ POSLANEC</a:t>
            </a:r>
          </a:p>
          <a:p>
            <a:r>
              <a:rPr lang="cs-CZ" sz="2800" dirty="0" smtClean="0"/>
              <a:t>__</a:t>
            </a:r>
            <a:r>
              <a:rPr lang="cs-CZ" dirty="0" smtClean="0"/>
              <a:t>TĚŽOVAT SI NA _TRAVU</a:t>
            </a:r>
          </a:p>
          <a:p>
            <a:r>
              <a:rPr lang="cs-CZ" sz="2800" dirty="0" smtClean="0"/>
              <a:t>__TUŽENÝ TUK</a:t>
            </a:r>
          </a:p>
          <a:p>
            <a:r>
              <a:rPr lang="cs-CZ" sz="2800" dirty="0" smtClean="0"/>
              <a:t> __UŽOVAL  PODDANÉ</a:t>
            </a:r>
          </a:p>
          <a:p>
            <a:r>
              <a:rPr lang="cs-CZ" sz="2800" dirty="0" smtClean="0"/>
              <a:t>__TĚŽOVAL MI PRÁCI</a:t>
            </a:r>
          </a:p>
          <a:p>
            <a:r>
              <a:rPr lang="cs-CZ" sz="2800" dirty="0" smtClean="0"/>
              <a:t>__TROPIT  NEPLECHU</a:t>
            </a:r>
          </a:p>
          <a:p>
            <a:r>
              <a:rPr lang="cs-CZ" sz="2800" dirty="0" smtClean="0"/>
              <a:t>__BOROVÝ   __PĚV</a:t>
            </a:r>
          </a:p>
          <a:p>
            <a:r>
              <a:rPr lang="cs-CZ" sz="2600" dirty="0" smtClean="0"/>
              <a:t>POSTUPOVÁ  __KOUŠKA</a:t>
            </a:r>
          </a:p>
          <a:p>
            <a:r>
              <a:rPr lang="cs-CZ" sz="2600" dirty="0" smtClean="0"/>
              <a:t>__TRÁVENÝ  ČAS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552491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DOPLŇUJ VYNECHANÁ PÍSMENA: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52600"/>
            <a:ext cx="8496944" cy="4700736"/>
          </a:xfrm>
        </p:spPr>
        <p:txBody>
          <a:bodyPr numCol="2">
            <a:no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ZE</a:t>
            </a:r>
            <a:r>
              <a:rPr lang="cs-CZ" sz="2800" dirty="0" smtClean="0"/>
              <a:t>TLELÉ LISTÍ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PYTOVAT SVĚDOMÍ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KRESLIT SKUTEČNOST</a:t>
            </a:r>
          </a:p>
          <a:p>
            <a:r>
              <a:rPr lang="cs-CZ" sz="2800" dirty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MAZAT TABULI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TENČENÉ ZÁSOBY</a:t>
            </a:r>
          </a:p>
          <a:p>
            <a:r>
              <a:rPr lang="cs-CZ" sz="2800" dirty="0" smtClean="0"/>
              <a:t>DOSTAL  </a:t>
            </a:r>
            <a:r>
              <a:rPr lang="cs-CZ" sz="2800" dirty="0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PROPITNÉ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TRÁTY A NÁLEZY</a:t>
            </a:r>
          </a:p>
          <a:p>
            <a:r>
              <a:rPr lang="cs-CZ" sz="2800" dirty="0" smtClean="0"/>
              <a:t>ODPOLEDNÍ  </a:t>
            </a:r>
            <a:r>
              <a:rPr lang="cs-CZ" sz="2800" dirty="0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MĚNA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PRAVIT VODOVOD 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VOLENÝ POSLANEC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TĚŽOVAT SI NA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TRAVU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TUŽENÝ TUK</a:t>
            </a:r>
          </a:p>
          <a:p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UŽOVAL  PODDANÉ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TĚŽOVAL MI PRÁCI</a:t>
            </a:r>
          </a:p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TROPIT  NEPLECHU</a:t>
            </a:r>
          </a:p>
          <a:p>
            <a:r>
              <a:rPr lang="cs-CZ" sz="2800" dirty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BOROVÝ   _</a:t>
            </a:r>
            <a:r>
              <a:rPr lang="cs-CZ" sz="2800" dirty="0" smtClean="0">
                <a:solidFill>
                  <a:srgbClr val="FF0000"/>
                </a:solidFill>
              </a:rPr>
              <a:t>Z</a:t>
            </a:r>
            <a:r>
              <a:rPr lang="cs-CZ" sz="2800" dirty="0" smtClean="0"/>
              <a:t>PĚV</a:t>
            </a:r>
          </a:p>
          <a:p>
            <a:r>
              <a:rPr lang="cs-CZ" sz="2600" dirty="0" smtClean="0"/>
              <a:t>POSTUPOVÁ  </a:t>
            </a:r>
            <a:r>
              <a:rPr lang="cs-CZ" sz="2600" dirty="0" smtClean="0">
                <a:solidFill>
                  <a:srgbClr val="FF0000"/>
                </a:solidFill>
              </a:rPr>
              <a:t>Z</a:t>
            </a:r>
            <a:r>
              <a:rPr lang="cs-CZ" sz="2600" dirty="0" smtClean="0"/>
              <a:t>KOUŠKA</a:t>
            </a:r>
          </a:p>
          <a:p>
            <a:r>
              <a:rPr lang="cs-CZ" sz="2600" dirty="0">
                <a:solidFill>
                  <a:srgbClr val="FF0000"/>
                </a:solidFill>
              </a:rPr>
              <a:t>S</a:t>
            </a:r>
            <a:r>
              <a:rPr lang="cs-CZ" sz="2600" dirty="0" smtClean="0"/>
              <a:t>TRÁVENÝ  ČAS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493056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94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70</TotalTime>
  <Words>221</Words>
  <Application>Microsoft Office PowerPoint</Application>
  <PresentationFormat>Předvádění na obrazovce (4:3)</PresentationFormat>
  <Paragraphs>60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Lékárna</vt:lpstr>
      <vt:lpstr>Motiv systému Office</vt:lpstr>
      <vt:lpstr>Prezentace aplikace PowerPoint</vt:lpstr>
      <vt:lpstr>Anotace</vt:lpstr>
      <vt:lpstr>PRAVOPISNÉ CVIČENÍ</vt:lpstr>
      <vt:lpstr>DOPLŇUJ VYNECHANÁ PÍSMENA:</vt:lpstr>
      <vt:lpstr>DOPLŇUJ VYNECHANÁ PÍSMENA: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Dufková Dana</dc:creator>
  <cp:lastModifiedBy>Dufková Dana</cp:lastModifiedBy>
  <cp:revision>4</cp:revision>
  <dcterms:created xsi:type="dcterms:W3CDTF">2012-09-21T09:39:53Z</dcterms:created>
  <dcterms:modified xsi:type="dcterms:W3CDTF">2012-09-21T10:50:03Z</dcterms:modified>
</cp:coreProperties>
</file>