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60" r:id="rId3"/>
    <p:sldId id="261" r:id="rId4"/>
    <p:sldId id="256" r:id="rId5"/>
    <p:sldId id="263" r:id="rId6"/>
    <p:sldId id="264" r:id="rId7"/>
    <p:sldId id="258" r:id="rId8"/>
    <p:sldId id="25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VY_12_INOVACE_24_Předpony s, z, </a:t>
          </a:r>
          <a:r>
            <a:rPr lang="cs-CZ" dirty="0" err="1" smtClean="0"/>
            <a:t>vz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Předpony s, z, </a:t>
          </a:r>
          <a:r>
            <a:rPr lang="cs-CZ" dirty="0" err="1" smtClean="0"/>
            <a:t>vz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AEB48ED-CA82-4ED1-9363-976AB8170F1C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F0727E2-65A2-40E4-94B0-B1919C842579}" type="presOf" srcId="{019433A1-1324-4DE1-9E6F-32B851095F74}" destId="{A3817367-F2BC-482F-8832-FA00B51DCCF3}" srcOrd="0" destOrd="0" presId="urn:microsoft.com/office/officeart/2005/8/layout/target3"/>
    <dgm:cxn modelId="{E6A6121E-F269-49F7-92DB-D966D22405C0}" type="presOf" srcId="{DAEA276B-ECF9-46F6-A7D3-4693B2D32BC4}" destId="{CDED6FE3-AD8F-4ACC-B6B8-710EDDD97598}" srcOrd="0" destOrd="0" presId="urn:microsoft.com/office/officeart/2005/8/layout/target3"/>
    <dgm:cxn modelId="{CACE0711-9E1A-4FD0-906D-FF32E79C43BF}" type="presOf" srcId="{FBBFC3EA-9D9D-4F3A-BEA6-9C2C0E46BF20}" destId="{832BF48F-0145-4429-9E02-8FCA946CCE9E}" srcOrd="1" destOrd="0" presId="urn:microsoft.com/office/officeart/2005/8/layout/target3"/>
    <dgm:cxn modelId="{6C85D7BD-9324-4215-90EB-E6E5DD0BCB00}" type="presOf" srcId="{445C7998-7549-48B0-BD68-D4F0167F02E5}" destId="{4D19AB04-24FA-40C2-B203-52AE3D15E171}" srcOrd="1" destOrd="0" presId="urn:microsoft.com/office/officeart/2005/8/layout/target3"/>
    <dgm:cxn modelId="{8D4E1675-BD5E-4486-BB7A-C20F16F1612F}" type="presOf" srcId="{C73C7642-F245-4585-8F88-243F9FAEF6CA}" destId="{AA41A67C-3D3F-4AE9-9E0F-5D7F7BB2E741}" srcOrd="1" destOrd="0" presId="urn:microsoft.com/office/officeart/2005/8/layout/target3"/>
    <dgm:cxn modelId="{32A873CE-482C-4D27-9634-C9649E9569A3}" type="presOf" srcId="{C73C7642-F245-4585-8F88-243F9FAEF6CA}" destId="{97289DF2-90F4-4EC2-A9FC-633B00BAB610}" srcOrd="0" destOrd="0" presId="urn:microsoft.com/office/officeart/2005/8/layout/target3"/>
    <dgm:cxn modelId="{B10E5E4D-872B-4D91-963D-9C531F5BE547}" type="presOf" srcId="{DAEA276B-ECF9-46F6-A7D3-4693B2D32BC4}" destId="{F69A1436-182C-465B-AD7F-FE48E0C090C1}" srcOrd="1" destOrd="0" presId="urn:microsoft.com/office/officeart/2005/8/layout/target3"/>
    <dgm:cxn modelId="{B4B4A5B6-44AC-42ED-8663-464EA5BEB389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76700E6-8627-49AF-A040-C33ED1AD55A7}" type="presOf" srcId="{445C7998-7549-48B0-BD68-D4F0167F02E5}" destId="{BC35EE03-4121-4EF9-923D-7CB6D30D358D}" srcOrd="0" destOrd="0" presId="urn:microsoft.com/office/officeart/2005/8/layout/target3"/>
    <dgm:cxn modelId="{470C12D0-0561-45F2-9C44-0C1CD544AACD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D73FF66-67BF-4718-9107-9994C4C7509C}" type="presOf" srcId="{39F8B381-5807-488E-AC22-73DD4140ED4A}" destId="{71045F8C-00FA-488E-A7BD-E2E6753D979D}" srcOrd="0" destOrd="0" presId="urn:microsoft.com/office/officeart/2005/8/layout/target3"/>
    <dgm:cxn modelId="{A23A2B1F-025B-40DC-81AF-6CAD6673A090}" type="presOf" srcId="{EBC41103-E2E5-4D48-9B4B-425520D3D098}" destId="{F969C235-9271-4D34-B740-D627A121CAD0}" srcOrd="1" destOrd="0" presId="urn:microsoft.com/office/officeart/2005/8/layout/target3"/>
    <dgm:cxn modelId="{5B865DC9-0E64-4549-89AF-7DE599277652}" type="presParOf" srcId="{71045F8C-00FA-488E-A7BD-E2E6753D979D}" destId="{3577EC6B-C980-4F34-8C69-4365E7B8FC8C}" srcOrd="0" destOrd="0" presId="urn:microsoft.com/office/officeart/2005/8/layout/target3"/>
    <dgm:cxn modelId="{0B200A29-E215-4D3E-902C-3860D63DF1DB}" type="presParOf" srcId="{71045F8C-00FA-488E-A7BD-E2E6753D979D}" destId="{6940EB87-DC1D-4BC3-9408-9AC2E1FFC039}" srcOrd="1" destOrd="0" presId="urn:microsoft.com/office/officeart/2005/8/layout/target3"/>
    <dgm:cxn modelId="{1DF4959B-CCB4-46A9-B5A5-7B5DF53301D4}" type="presParOf" srcId="{71045F8C-00FA-488E-A7BD-E2E6753D979D}" destId="{BC35EE03-4121-4EF9-923D-7CB6D30D358D}" srcOrd="2" destOrd="0" presId="urn:microsoft.com/office/officeart/2005/8/layout/target3"/>
    <dgm:cxn modelId="{F31959A9-02C8-4F3B-ACD0-0F1F34F7A7A5}" type="presParOf" srcId="{71045F8C-00FA-488E-A7BD-E2E6753D979D}" destId="{C95EEA27-3CBF-4645-A92D-9D8AF5C1CBFC}" srcOrd="3" destOrd="0" presId="urn:microsoft.com/office/officeart/2005/8/layout/target3"/>
    <dgm:cxn modelId="{C7ABD2AA-9C3E-4C7B-B8EA-56E46094E042}" type="presParOf" srcId="{71045F8C-00FA-488E-A7BD-E2E6753D979D}" destId="{851BB866-B6AE-4566-893F-4C635BA974FC}" srcOrd="4" destOrd="0" presId="urn:microsoft.com/office/officeart/2005/8/layout/target3"/>
    <dgm:cxn modelId="{DA595D89-C04D-4E3B-8130-388B4AC75394}" type="presParOf" srcId="{71045F8C-00FA-488E-A7BD-E2E6753D979D}" destId="{643EA938-EDE0-4533-ACCC-D2BD6F3A527C}" srcOrd="5" destOrd="0" presId="urn:microsoft.com/office/officeart/2005/8/layout/target3"/>
    <dgm:cxn modelId="{F89A534A-A65B-43CE-8336-DC6512FEBC83}" type="presParOf" srcId="{71045F8C-00FA-488E-A7BD-E2E6753D979D}" destId="{92F31B18-D66D-4CC7-89B9-378928DE877D}" srcOrd="6" destOrd="0" presId="urn:microsoft.com/office/officeart/2005/8/layout/target3"/>
    <dgm:cxn modelId="{50B1F193-0B12-4787-A942-189C6CAB8905}" type="presParOf" srcId="{71045F8C-00FA-488E-A7BD-E2E6753D979D}" destId="{902074E1-B931-4618-97F1-FADBE82E9C3C}" srcOrd="7" destOrd="0" presId="urn:microsoft.com/office/officeart/2005/8/layout/target3"/>
    <dgm:cxn modelId="{098B76EA-526E-4277-9276-0E3CF56415BE}" type="presParOf" srcId="{71045F8C-00FA-488E-A7BD-E2E6753D979D}" destId="{A3817367-F2BC-482F-8832-FA00B51DCCF3}" srcOrd="8" destOrd="0" presId="urn:microsoft.com/office/officeart/2005/8/layout/target3"/>
    <dgm:cxn modelId="{91B74F78-D2A1-41AD-9CA2-537435265F30}" type="presParOf" srcId="{71045F8C-00FA-488E-A7BD-E2E6753D979D}" destId="{626ABFF6-56C8-4386-B662-68EC364EED9D}" srcOrd="9" destOrd="0" presId="urn:microsoft.com/office/officeart/2005/8/layout/target3"/>
    <dgm:cxn modelId="{3C98005E-6E8F-4DD0-BD2F-C472E442138A}" type="presParOf" srcId="{71045F8C-00FA-488E-A7BD-E2E6753D979D}" destId="{6DB11F1C-D028-4800-9625-6611CA9DE6D4}" srcOrd="10" destOrd="0" presId="urn:microsoft.com/office/officeart/2005/8/layout/target3"/>
    <dgm:cxn modelId="{981C9560-2AEA-4298-8C38-13602C402279}" type="presParOf" srcId="{71045F8C-00FA-488E-A7BD-E2E6753D979D}" destId="{CDED6FE3-AD8F-4ACC-B6B8-710EDDD97598}" srcOrd="11" destOrd="0" presId="urn:microsoft.com/office/officeart/2005/8/layout/target3"/>
    <dgm:cxn modelId="{A400D221-267F-4686-BA30-90A12A238C76}" type="presParOf" srcId="{71045F8C-00FA-488E-A7BD-E2E6753D979D}" destId="{397AC6D7-84A6-4150-958F-83C92D9ACF38}" srcOrd="12" destOrd="0" presId="urn:microsoft.com/office/officeart/2005/8/layout/target3"/>
    <dgm:cxn modelId="{C5E52B2E-0CE1-4C54-83EA-35FAC90AFD32}" type="presParOf" srcId="{71045F8C-00FA-488E-A7BD-E2E6753D979D}" destId="{D7419528-33A6-416D-9E64-B3F7915C5149}" srcOrd="13" destOrd="0" presId="urn:microsoft.com/office/officeart/2005/8/layout/target3"/>
    <dgm:cxn modelId="{09CC88F6-9B17-42B7-9D31-1AEF4C22C9E2}" type="presParOf" srcId="{71045F8C-00FA-488E-A7BD-E2E6753D979D}" destId="{97289DF2-90F4-4EC2-A9FC-633B00BAB610}" srcOrd="14" destOrd="0" presId="urn:microsoft.com/office/officeart/2005/8/layout/target3"/>
    <dgm:cxn modelId="{5A07DAA8-1F11-4F25-A9A3-126432025083}" type="presParOf" srcId="{71045F8C-00FA-488E-A7BD-E2E6753D979D}" destId="{234EBA9D-95B4-4C20-A84E-6F65F1085DC6}" srcOrd="15" destOrd="0" presId="urn:microsoft.com/office/officeart/2005/8/layout/target3"/>
    <dgm:cxn modelId="{C23ED5B5-5646-49FA-A93C-DC056FF68F91}" type="presParOf" srcId="{71045F8C-00FA-488E-A7BD-E2E6753D979D}" destId="{12255512-213F-41DF-90A6-8B4CD74A2B52}" srcOrd="16" destOrd="0" presId="urn:microsoft.com/office/officeart/2005/8/layout/target3"/>
    <dgm:cxn modelId="{8BDA9AC3-497B-4372-8DDD-C95D472EBB48}" type="presParOf" srcId="{71045F8C-00FA-488E-A7BD-E2E6753D979D}" destId="{50C2F88D-8688-44C2-A854-691F34009D3B}" srcOrd="17" destOrd="0" presId="urn:microsoft.com/office/officeart/2005/8/layout/target3"/>
    <dgm:cxn modelId="{637E631B-07CA-4156-8E95-EEED8C268959}" type="presParOf" srcId="{71045F8C-00FA-488E-A7BD-E2E6753D979D}" destId="{4D19AB04-24FA-40C2-B203-52AE3D15E171}" srcOrd="18" destOrd="0" presId="urn:microsoft.com/office/officeart/2005/8/layout/target3"/>
    <dgm:cxn modelId="{D38B9488-19DE-4DAB-81D4-D4F1C6384D18}" type="presParOf" srcId="{71045F8C-00FA-488E-A7BD-E2E6753D979D}" destId="{832BF48F-0145-4429-9E02-8FCA946CCE9E}" srcOrd="19" destOrd="0" presId="urn:microsoft.com/office/officeart/2005/8/layout/target3"/>
    <dgm:cxn modelId="{55CF15B7-E746-4337-B2E5-2362305EA935}" type="presParOf" srcId="{71045F8C-00FA-488E-A7BD-E2E6753D979D}" destId="{E7297F21-D4FD-4A41-AE58-814D01A6B5E7}" srcOrd="20" destOrd="0" presId="urn:microsoft.com/office/officeart/2005/8/layout/target3"/>
    <dgm:cxn modelId="{4294F295-0132-4329-B32E-B3B0304F975C}" type="presParOf" srcId="{71045F8C-00FA-488E-A7BD-E2E6753D979D}" destId="{F69A1436-182C-465B-AD7F-FE48E0C090C1}" srcOrd="21" destOrd="0" presId="urn:microsoft.com/office/officeart/2005/8/layout/target3"/>
    <dgm:cxn modelId="{154C1A74-140C-4834-9CAA-FC9189578E9A}" type="presParOf" srcId="{71045F8C-00FA-488E-A7BD-E2E6753D979D}" destId="{AA41A67C-3D3F-4AE9-9E0F-5D7F7BB2E741}" srcOrd="22" destOrd="0" presId="urn:microsoft.com/office/officeart/2005/8/layout/target3"/>
    <dgm:cxn modelId="{7B5FB7E2-CD69-4863-8457-794A1120660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VY_12_INOVACE_24_Předpony s, z, </a:t>
          </a:r>
          <a:r>
            <a:rPr lang="cs-CZ" sz="1400" kern="1200" dirty="0" err="1" smtClean="0"/>
            <a:t>vz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Předpony s, z, </a:t>
          </a:r>
          <a:r>
            <a:rPr lang="cs-CZ" sz="1400" kern="1200" dirty="0" err="1" smtClean="0"/>
            <a:t>vz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962B3-8348-4A3F-B983-E799C553DEFD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13085-9D30-42DF-8A6E-ADC133D2E0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733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715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57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325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952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55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883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57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602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368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86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449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388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101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55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7373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6924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7077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462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913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401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013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272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82000"/>
              </a:srgbClr>
            </a:gs>
            <a:gs pos="47000">
              <a:srgbClr val="FF7A00"/>
            </a:gs>
            <a:gs pos="83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42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7222F-7476-4648-92BF-C381A71D96DF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622B1-BFA8-4037-8535-294D25B61E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88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2152559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281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36004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655139"/>
              </p:ext>
            </p:extLst>
          </p:nvPr>
        </p:nvGraphicFramePr>
        <p:xfrm>
          <a:off x="1763688" y="1412775"/>
          <a:ext cx="6096000" cy="45588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6704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4692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688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4832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74368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23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PŘEDPONY  S- Z- VZ-</a:t>
            </a:r>
            <a:endParaRPr lang="cs-CZ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35696" y="3886200"/>
            <a:ext cx="5256584" cy="838944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</a:rPr>
              <a:t>PROCVIČOVÁNÍ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95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LOĎ ZTROSKOTALA</a:t>
            </a:r>
            <a:endParaRPr lang="cs-CZ" dirty="0"/>
          </a:p>
        </p:txBody>
      </p:sp>
      <p:pic>
        <p:nvPicPr>
          <p:cNvPr id="2050" name="Picture 2" descr="C:\Users\dufkova.dana\AppData\Local\Microsoft\Windows\Temporary Internet Files\Content.IE5\K0O7W0UI\MP900185122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29" y="1628800"/>
            <a:ext cx="7020371" cy="458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39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STMÍVALO 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84" name="Picture 12" descr="C:\Users\dufkova.dana\AppData\Local\Microsoft\Windows\Temporary Internet Files\Content.IE5\DE4CGPLA\MP9001785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43576"/>
            <a:ext cx="6891305" cy="455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43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DOPLŇUJ PŘEDPONY S- Z- VZ-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PESTRÁ  __TRAVA</a:t>
            </a:r>
          </a:p>
          <a:p>
            <a:r>
              <a:rPr lang="cs-CZ" dirty="0" smtClean="0"/>
              <a:t>LETADLO  __LÉTLO</a:t>
            </a:r>
          </a:p>
          <a:p>
            <a:r>
              <a:rPr lang="cs-CZ" dirty="0" smtClean="0"/>
              <a:t>VEŘEJNÉ  __LOSOVÁNÍ</a:t>
            </a:r>
          </a:p>
          <a:p>
            <a:r>
              <a:rPr lang="cs-CZ" dirty="0" smtClean="0"/>
              <a:t>RÁDI  __PÍVÁME</a:t>
            </a:r>
          </a:p>
          <a:p>
            <a:r>
              <a:rPr lang="cs-CZ" dirty="0" smtClean="0"/>
              <a:t>LOĎ  __TROSKOTALA</a:t>
            </a:r>
          </a:p>
          <a:p>
            <a:r>
              <a:rPr lang="cs-CZ" dirty="0" smtClean="0"/>
              <a:t>ŠEL NA  __KOUŠKU.</a:t>
            </a:r>
          </a:p>
          <a:p>
            <a:r>
              <a:rPr lang="cs-CZ" dirty="0" smtClean="0"/>
              <a:t>VYŘÍDIL  __TÍŽNOSTI</a:t>
            </a:r>
          </a:p>
          <a:p>
            <a:r>
              <a:rPr lang="cs-CZ" dirty="0" smtClean="0"/>
              <a:t>__LEVA  ZBOŽÍ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__LEVNĚNÉ TRIČKO</a:t>
            </a:r>
          </a:p>
          <a:p>
            <a:r>
              <a:rPr lang="cs-CZ" dirty="0" smtClean="0"/>
              <a:t>__TMÍVALO SE</a:t>
            </a:r>
          </a:p>
          <a:p>
            <a:r>
              <a:rPr lang="cs-CZ" dirty="0" smtClean="0"/>
              <a:t>__KOUŠEL  JET  __LEVA</a:t>
            </a:r>
          </a:p>
          <a:p>
            <a:r>
              <a:rPr lang="cs-CZ" dirty="0" smtClean="0"/>
              <a:t>BUĎTE  __TICHA</a:t>
            </a:r>
          </a:p>
          <a:p>
            <a:r>
              <a:rPr lang="cs-CZ" dirty="0" smtClean="0"/>
              <a:t>__TUŽENÝ TUK</a:t>
            </a:r>
          </a:p>
          <a:p>
            <a:r>
              <a:rPr lang="cs-CZ" dirty="0" smtClean="0"/>
              <a:t>VOJENSKÝ  __BĚH</a:t>
            </a:r>
          </a:p>
          <a:p>
            <a:r>
              <a:rPr lang="cs-CZ" dirty="0" smtClean="0"/>
              <a:t>__TLOUCT  ZLODĚJE</a:t>
            </a:r>
          </a:p>
          <a:p>
            <a:r>
              <a:rPr lang="cs-CZ" dirty="0" smtClean="0"/>
              <a:t>__MOTAT PROVÁZEK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86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PESTRÁ  </a:t>
            </a:r>
            <a:r>
              <a:rPr lang="cs-CZ" dirty="0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TRAVA</a:t>
            </a:r>
          </a:p>
          <a:p>
            <a:r>
              <a:rPr lang="cs-CZ" dirty="0" smtClean="0"/>
              <a:t>LETADLO  </a:t>
            </a:r>
            <a:r>
              <a:rPr lang="cs-CZ" dirty="0" smtClean="0">
                <a:solidFill>
                  <a:srgbClr val="C00000"/>
                </a:solidFill>
              </a:rPr>
              <a:t>VZ</a:t>
            </a:r>
            <a:r>
              <a:rPr lang="cs-CZ" dirty="0" smtClean="0"/>
              <a:t>LÉTLO</a:t>
            </a:r>
          </a:p>
          <a:p>
            <a:r>
              <a:rPr lang="cs-CZ" dirty="0" smtClean="0"/>
              <a:t>VEŘEJNÉ  </a:t>
            </a:r>
            <a:r>
              <a:rPr lang="cs-CZ" dirty="0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LOSOVÁNÍ</a:t>
            </a:r>
          </a:p>
          <a:p>
            <a:r>
              <a:rPr lang="cs-CZ" dirty="0" smtClean="0"/>
              <a:t>RÁDI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PÍVÁME</a:t>
            </a:r>
          </a:p>
          <a:p>
            <a:r>
              <a:rPr lang="cs-CZ" dirty="0" smtClean="0"/>
              <a:t>LOĎ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TROSKOTALA</a:t>
            </a:r>
          </a:p>
          <a:p>
            <a:r>
              <a:rPr lang="cs-CZ" dirty="0" smtClean="0"/>
              <a:t>ŠEL NA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KOUŠKU.</a:t>
            </a:r>
          </a:p>
          <a:p>
            <a:r>
              <a:rPr lang="cs-CZ" dirty="0" smtClean="0"/>
              <a:t>VYŘÍDIL  </a:t>
            </a:r>
            <a:r>
              <a:rPr lang="cs-CZ" dirty="0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TÍŽNOSTI</a:t>
            </a:r>
          </a:p>
          <a:p>
            <a:r>
              <a:rPr lang="cs-CZ" dirty="0">
                <a:solidFill>
                  <a:srgbClr val="C00000"/>
                </a:solidFill>
              </a:rPr>
              <a:t>S</a:t>
            </a:r>
            <a:r>
              <a:rPr lang="cs-CZ" dirty="0" smtClean="0"/>
              <a:t>LEVA  ZBOŽÍ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Z</a:t>
            </a:r>
            <a:r>
              <a:rPr lang="cs-CZ" dirty="0" smtClean="0"/>
              <a:t>LEVNĚNÉ TRIČKO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TMÍVALO SE</a:t>
            </a:r>
          </a:p>
          <a:p>
            <a:r>
              <a:rPr lang="cs-CZ" dirty="0">
                <a:solidFill>
                  <a:srgbClr val="C00000"/>
                </a:solidFill>
              </a:rPr>
              <a:t>Z</a:t>
            </a:r>
            <a:r>
              <a:rPr lang="cs-CZ" dirty="0" smtClean="0"/>
              <a:t>KOUŠEL  JET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LEVA</a:t>
            </a:r>
          </a:p>
          <a:p>
            <a:r>
              <a:rPr lang="cs-CZ" dirty="0" smtClean="0"/>
              <a:t>BUĎTE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TICHA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TUŽENÝ TUK</a:t>
            </a:r>
          </a:p>
          <a:p>
            <a:r>
              <a:rPr lang="cs-CZ" dirty="0" smtClean="0"/>
              <a:t>VOJENSKÝ  </a:t>
            </a:r>
            <a:r>
              <a:rPr lang="cs-CZ" dirty="0" smtClean="0">
                <a:solidFill>
                  <a:srgbClr val="C00000"/>
                </a:solidFill>
              </a:rPr>
              <a:t>Z</a:t>
            </a:r>
            <a:r>
              <a:rPr lang="cs-CZ" dirty="0" smtClean="0"/>
              <a:t>BĚH</a:t>
            </a:r>
          </a:p>
          <a:p>
            <a:r>
              <a:rPr lang="cs-CZ" dirty="0">
                <a:solidFill>
                  <a:srgbClr val="C00000"/>
                </a:solidFill>
              </a:rPr>
              <a:t>Z</a:t>
            </a:r>
            <a:r>
              <a:rPr lang="cs-CZ" dirty="0" smtClean="0"/>
              <a:t>TLOUCT  ZLODĚJE</a:t>
            </a:r>
          </a:p>
          <a:p>
            <a:r>
              <a:rPr lang="cs-CZ" dirty="0">
                <a:solidFill>
                  <a:srgbClr val="C00000"/>
                </a:solidFill>
              </a:rPr>
              <a:t>S</a:t>
            </a:r>
            <a:r>
              <a:rPr lang="cs-CZ" dirty="0" smtClean="0"/>
              <a:t>MOTAT PROVÁZEK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148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52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212</Words>
  <Application>Microsoft Office PowerPoint</Application>
  <PresentationFormat>Předvádění na obrazovce (4:3)</PresentationFormat>
  <Paragraphs>58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1_Motiv systému Office</vt:lpstr>
      <vt:lpstr>Prezentace aplikace PowerPoint</vt:lpstr>
      <vt:lpstr>Anotace</vt:lpstr>
      <vt:lpstr>PŘEDPONY  S- Z- VZ-</vt:lpstr>
      <vt:lpstr>LOĎ ZTROSKOTALA</vt:lpstr>
      <vt:lpstr>STMÍVALO SE</vt:lpstr>
      <vt:lpstr>DOPLŇUJ PŘEDPONY S- Z- VZ-</vt:lpstr>
      <vt:lpstr>ŘEŠENÍ: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PŘEDPONY  S- Z- VZ-</dc:title>
  <dc:creator>Dufková Dana</dc:creator>
  <cp:lastModifiedBy>Dufková Dana</cp:lastModifiedBy>
  <cp:revision>4</cp:revision>
  <dcterms:created xsi:type="dcterms:W3CDTF">2012-09-19T19:15:41Z</dcterms:created>
  <dcterms:modified xsi:type="dcterms:W3CDTF">2012-09-19T20:02:29Z</dcterms:modified>
</cp:coreProperties>
</file>