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9"/>
  </p:notesMasterIdLst>
  <p:sldIdLst>
    <p:sldId id="260" r:id="rId3"/>
    <p:sldId id="261" r:id="rId4"/>
    <p:sldId id="256" r:id="rId5"/>
    <p:sldId id="257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VY_12_INOVACE_25_Procvičování mně, mě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Procvičování mně, mě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F78A17-084E-4C02-82D6-4673718C0D58}" type="presOf" srcId="{39F8B381-5807-488E-AC22-73DD4140ED4A}" destId="{71045F8C-00FA-488E-A7BD-E2E6753D979D}" srcOrd="0" destOrd="0" presId="urn:microsoft.com/office/officeart/2005/8/layout/target3"/>
    <dgm:cxn modelId="{1FE8563D-F0E7-4C14-8021-53BE822D2A08}" type="presOf" srcId="{FBBFC3EA-9D9D-4F3A-BEA6-9C2C0E46BF20}" destId="{832BF48F-0145-4429-9E02-8FCA946CCE9E}" srcOrd="1" destOrd="0" presId="urn:microsoft.com/office/officeart/2005/8/layout/target3"/>
    <dgm:cxn modelId="{22CA53B2-90D3-4AED-8595-2220B80DC388}" type="presOf" srcId="{C73C7642-F245-4585-8F88-243F9FAEF6CA}" destId="{97289DF2-90F4-4EC2-A9FC-633B00BAB610}" srcOrd="0" destOrd="0" presId="urn:microsoft.com/office/officeart/2005/8/layout/target3"/>
    <dgm:cxn modelId="{00AD4DE0-5574-45DC-89B3-D5B3D21CCF2F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0E3AB72-E335-42C7-8CD2-913C1BBADBAC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C4876FF-F5D9-4772-B6C8-99595232F6A0}" type="presOf" srcId="{C73C7642-F245-4585-8F88-243F9FAEF6CA}" destId="{AA41A67C-3D3F-4AE9-9E0F-5D7F7BB2E741}" srcOrd="1" destOrd="0" presId="urn:microsoft.com/office/officeart/2005/8/layout/target3"/>
    <dgm:cxn modelId="{0578C8E0-0207-4017-B938-3FAA603D674A}" type="presOf" srcId="{DAEA276B-ECF9-46F6-A7D3-4693B2D32BC4}" destId="{F69A1436-182C-465B-AD7F-FE48E0C090C1}" srcOrd="1" destOrd="0" presId="urn:microsoft.com/office/officeart/2005/8/layout/target3"/>
    <dgm:cxn modelId="{4F9D935C-BBE9-4FEE-9717-47F1E572ACED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6903971-229B-4BE2-80C1-75825DA15B22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4A721F7-FCF0-4F81-A65F-D0CF147EB3DB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0D9AE8F-DFB0-4478-AEAE-94FEFAD87FDF}" type="presOf" srcId="{FBBFC3EA-9D9D-4F3A-BEA6-9C2C0E46BF20}" destId="{643EA938-EDE0-4533-ACCC-D2BD6F3A527C}" srcOrd="0" destOrd="0" presId="urn:microsoft.com/office/officeart/2005/8/layout/target3"/>
    <dgm:cxn modelId="{7C7F6A47-BA64-432D-A5F8-CD20BB236F65}" type="presOf" srcId="{445C7998-7549-48B0-BD68-D4F0167F02E5}" destId="{4D19AB04-24FA-40C2-B203-52AE3D15E171}" srcOrd="1" destOrd="0" presId="urn:microsoft.com/office/officeart/2005/8/layout/target3"/>
    <dgm:cxn modelId="{F6BCF14A-E66C-4223-814A-C4C31DA47A4B}" type="presOf" srcId="{EBC41103-E2E5-4D48-9B4B-425520D3D098}" destId="{F969C235-9271-4D34-B740-D627A121CAD0}" srcOrd="1" destOrd="0" presId="urn:microsoft.com/office/officeart/2005/8/layout/target3"/>
    <dgm:cxn modelId="{4D8C8302-11EF-4FDA-92A2-665E67CEB7EF}" type="presParOf" srcId="{71045F8C-00FA-488E-A7BD-E2E6753D979D}" destId="{3577EC6B-C980-4F34-8C69-4365E7B8FC8C}" srcOrd="0" destOrd="0" presId="urn:microsoft.com/office/officeart/2005/8/layout/target3"/>
    <dgm:cxn modelId="{62B7CC88-62F3-476B-B538-4FF0087AE2AD}" type="presParOf" srcId="{71045F8C-00FA-488E-A7BD-E2E6753D979D}" destId="{6940EB87-DC1D-4BC3-9408-9AC2E1FFC039}" srcOrd="1" destOrd="0" presId="urn:microsoft.com/office/officeart/2005/8/layout/target3"/>
    <dgm:cxn modelId="{14D93184-F2A5-4305-BA6D-3E636D68B09B}" type="presParOf" srcId="{71045F8C-00FA-488E-A7BD-E2E6753D979D}" destId="{BC35EE03-4121-4EF9-923D-7CB6D30D358D}" srcOrd="2" destOrd="0" presId="urn:microsoft.com/office/officeart/2005/8/layout/target3"/>
    <dgm:cxn modelId="{418E5607-6FE2-49B9-806E-1E450C6E2DFA}" type="presParOf" srcId="{71045F8C-00FA-488E-A7BD-E2E6753D979D}" destId="{C95EEA27-3CBF-4645-A92D-9D8AF5C1CBFC}" srcOrd="3" destOrd="0" presId="urn:microsoft.com/office/officeart/2005/8/layout/target3"/>
    <dgm:cxn modelId="{6A62D684-17C5-46C0-B478-FF16AF4B01CB}" type="presParOf" srcId="{71045F8C-00FA-488E-A7BD-E2E6753D979D}" destId="{851BB866-B6AE-4566-893F-4C635BA974FC}" srcOrd="4" destOrd="0" presId="urn:microsoft.com/office/officeart/2005/8/layout/target3"/>
    <dgm:cxn modelId="{539E45E1-46B4-477A-BF25-66263352B4F1}" type="presParOf" srcId="{71045F8C-00FA-488E-A7BD-E2E6753D979D}" destId="{643EA938-EDE0-4533-ACCC-D2BD6F3A527C}" srcOrd="5" destOrd="0" presId="urn:microsoft.com/office/officeart/2005/8/layout/target3"/>
    <dgm:cxn modelId="{7F1A5D22-558E-42AE-90F8-529B4AC9BDF2}" type="presParOf" srcId="{71045F8C-00FA-488E-A7BD-E2E6753D979D}" destId="{92F31B18-D66D-4CC7-89B9-378928DE877D}" srcOrd="6" destOrd="0" presId="urn:microsoft.com/office/officeart/2005/8/layout/target3"/>
    <dgm:cxn modelId="{051BA7F3-5730-4A93-A42D-DD1521743840}" type="presParOf" srcId="{71045F8C-00FA-488E-A7BD-E2E6753D979D}" destId="{902074E1-B931-4618-97F1-FADBE82E9C3C}" srcOrd="7" destOrd="0" presId="urn:microsoft.com/office/officeart/2005/8/layout/target3"/>
    <dgm:cxn modelId="{992E1F56-30C6-4E99-B92E-E06162E98536}" type="presParOf" srcId="{71045F8C-00FA-488E-A7BD-E2E6753D979D}" destId="{A3817367-F2BC-482F-8832-FA00B51DCCF3}" srcOrd="8" destOrd="0" presId="urn:microsoft.com/office/officeart/2005/8/layout/target3"/>
    <dgm:cxn modelId="{01EB5359-53C3-4A19-B67E-A7CD884004E2}" type="presParOf" srcId="{71045F8C-00FA-488E-A7BD-E2E6753D979D}" destId="{626ABFF6-56C8-4386-B662-68EC364EED9D}" srcOrd="9" destOrd="0" presId="urn:microsoft.com/office/officeart/2005/8/layout/target3"/>
    <dgm:cxn modelId="{51F72905-1C2D-49EA-8BF4-E130A38F2348}" type="presParOf" srcId="{71045F8C-00FA-488E-A7BD-E2E6753D979D}" destId="{6DB11F1C-D028-4800-9625-6611CA9DE6D4}" srcOrd="10" destOrd="0" presId="urn:microsoft.com/office/officeart/2005/8/layout/target3"/>
    <dgm:cxn modelId="{97F2416E-DF51-479B-9538-97754058F3A2}" type="presParOf" srcId="{71045F8C-00FA-488E-A7BD-E2E6753D979D}" destId="{CDED6FE3-AD8F-4ACC-B6B8-710EDDD97598}" srcOrd="11" destOrd="0" presId="urn:microsoft.com/office/officeart/2005/8/layout/target3"/>
    <dgm:cxn modelId="{46FF71CC-CD16-481C-819F-163B2A204236}" type="presParOf" srcId="{71045F8C-00FA-488E-A7BD-E2E6753D979D}" destId="{397AC6D7-84A6-4150-958F-83C92D9ACF38}" srcOrd="12" destOrd="0" presId="urn:microsoft.com/office/officeart/2005/8/layout/target3"/>
    <dgm:cxn modelId="{77BEFDD6-2ED6-4153-9D42-37BCE1650915}" type="presParOf" srcId="{71045F8C-00FA-488E-A7BD-E2E6753D979D}" destId="{D7419528-33A6-416D-9E64-B3F7915C5149}" srcOrd="13" destOrd="0" presId="urn:microsoft.com/office/officeart/2005/8/layout/target3"/>
    <dgm:cxn modelId="{57748354-C951-40A1-9CE2-0FBD0A745C6F}" type="presParOf" srcId="{71045F8C-00FA-488E-A7BD-E2E6753D979D}" destId="{97289DF2-90F4-4EC2-A9FC-633B00BAB610}" srcOrd="14" destOrd="0" presId="urn:microsoft.com/office/officeart/2005/8/layout/target3"/>
    <dgm:cxn modelId="{40649CD3-9473-40E0-9691-B642DFEEB0DB}" type="presParOf" srcId="{71045F8C-00FA-488E-A7BD-E2E6753D979D}" destId="{234EBA9D-95B4-4C20-A84E-6F65F1085DC6}" srcOrd="15" destOrd="0" presId="urn:microsoft.com/office/officeart/2005/8/layout/target3"/>
    <dgm:cxn modelId="{12EA4CD0-7D7E-4F5C-AFD6-7AB2CF77C2C9}" type="presParOf" srcId="{71045F8C-00FA-488E-A7BD-E2E6753D979D}" destId="{12255512-213F-41DF-90A6-8B4CD74A2B52}" srcOrd="16" destOrd="0" presId="urn:microsoft.com/office/officeart/2005/8/layout/target3"/>
    <dgm:cxn modelId="{EC07ECBF-867B-4022-887B-275482B97EFA}" type="presParOf" srcId="{71045F8C-00FA-488E-A7BD-E2E6753D979D}" destId="{50C2F88D-8688-44C2-A854-691F34009D3B}" srcOrd="17" destOrd="0" presId="urn:microsoft.com/office/officeart/2005/8/layout/target3"/>
    <dgm:cxn modelId="{57C9EA63-BADF-40EB-871A-ACE2732C8526}" type="presParOf" srcId="{71045F8C-00FA-488E-A7BD-E2E6753D979D}" destId="{4D19AB04-24FA-40C2-B203-52AE3D15E171}" srcOrd="18" destOrd="0" presId="urn:microsoft.com/office/officeart/2005/8/layout/target3"/>
    <dgm:cxn modelId="{E921A64F-D47A-4DEF-AD24-2A69E1EB80D4}" type="presParOf" srcId="{71045F8C-00FA-488E-A7BD-E2E6753D979D}" destId="{832BF48F-0145-4429-9E02-8FCA946CCE9E}" srcOrd="19" destOrd="0" presId="urn:microsoft.com/office/officeart/2005/8/layout/target3"/>
    <dgm:cxn modelId="{02E80782-B2DE-42CF-9595-A2BAEE1EA939}" type="presParOf" srcId="{71045F8C-00FA-488E-A7BD-E2E6753D979D}" destId="{E7297F21-D4FD-4A41-AE58-814D01A6B5E7}" srcOrd="20" destOrd="0" presId="urn:microsoft.com/office/officeart/2005/8/layout/target3"/>
    <dgm:cxn modelId="{E8FA7B75-1558-48F2-926C-80DBBEBAB25C}" type="presParOf" srcId="{71045F8C-00FA-488E-A7BD-E2E6753D979D}" destId="{F69A1436-182C-465B-AD7F-FE48E0C090C1}" srcOrd="21" destOrd="0" presId="urn:microsoft.com/office/officeart/2005/8/layout/target3"/>
    <dgm:cxn modelId="{E78529B4-0D99-49A7-9465-58BD30E82B32}" type="presParOf" srcId="{71045F8C-00FA-488E-A7BD-E2E6753D979D}" destId="{AA41A67C-3D3F-4AE9-9E0F-5D7F7BB2E741}" srcOrd="22" destOrd="0" presId="urn:microsoft.com/office/officeart/2005/8/layout/target3"/>
    <dgm:cxn modelId="{8DC1DF7E-F500-4236-B4F9-9E16B247B19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VY_12_INOVACE_25_Procvičování mně, mě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Procvičování mně, mě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18B588-4E58-412F-A54F-18D85D386005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08E578-7679-4651-B7C9-0B54F938C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4582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4725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460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490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253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599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158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712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50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458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846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4627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3534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3979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8124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1039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6497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6040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5470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02309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3853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0655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449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1000"/>
            <a:lum/>
          </a:blip>
          <a:srcRect/>
          <a:stretch>
            <a:fillRect l="-247000" r="-24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795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BCE42F-CFEA-4C1C-9FD6-FDAA5CF4DB7A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EE39F1-050A-4615-8E50-5F6B5F31A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9823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7295262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2311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3600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8663377"/>
              </p:ext>
            </p:extLst>
          </p:nvPr>
        </p:nvGraphicFramePr>
        <p:xfrm>
          <a:off x="1763688" y="1772816"/>
          <a:ext cx="6096000" cy="439470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880320"/>
                <a:gridCol w="3215680"/>
              </a:tblGrid>
              <a:tr h="363546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747498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doplňovací cvičení</a:t>
                      </a:r>
                      <a:endParaRPr lang="cs-CZ" dirty="0"/>
                    </a:p>
                  </a:txBody>
                  <a:tcPr/>
                </a:tc>
              </a:tr>
              <a:tr h="782799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939286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1559358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Doplňovací</a:t>
                      </a:r>
                      <a:r>
                        <a:rPr lang="cs-CZ" baseline="0" dirty="0" smtClean="0"/>
                        <a:t> cvičení</a:t>
                      </a:r>
                      <a:r>
                        <a:rPr lang="cs-CZ" dirty="0" smtClean="0"/>
                        <a:t> lze realizovat pomocí fixu určeného k psaní na interaktivní tabuli.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495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MNĚ, MĚ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PROCVIČOVÁNÍ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5565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DOPLŇOVACÍ CVIČENÍ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Ještě jsem </a:t>
            </a:r>
            <a:r>
              <a:rPr lang="cs-CZ" dirty="0" err="1" smtClean="0"/>
              <a:t>nezapom</a:t>
            </a:r>
            <a:r>
              <a:rPr lang="cs-CZ" dirty="0" smtClean="0"/>
              <a:t>___l, že jsi mi vědom___ lhal.</a:t>
            </a:r>
          </a:p>
          <a:p>
            <a:r>
              <a:rPr lang="cs-CZ" dirty="0" err="1" smtClean="0"/>
              <a:t>Zatm</a:t>
            </a:r>
            <a:r>
              <a:rPr lang="cs-CZ" dirty="0" smtClean="0"/>
              <a:t>___ní M___</a:t>
            </a:r>
            <a:r>
              <a:rPr lang="cs-CZ" dirty="0" err="1" smtClean="0"/>
              <a:t>síce</a:t>
            </a:r>
            <a:r>
              <a:rPr lang="cs-CZ" dirty="0" smtClean="0"/>
              <a:t> na nás udělalo velký dojem.</a:t>
            </a:r>
          </a:p>
          <a:p>
            <a:r>
              <a:rPr lang="cs-CZ" dirty="0" smtClean="0"/>
              <a:t>Sbírali jsme pom___</a:t>
            </a:r>
            <a:r>
              <a:rPr lang="cs-CZ" dirty="0" err="1" smtClean="0"/>
              <a:t>nky</a:t>
            </a:r>
            <a:r>
              <a:rPr lang="cs-CZ" dirty="0" smtClean="0"/>
              <a:t> a sedmikrásky.</a:t>
            </a:r>
          </a:p>
          <a:p>
            <a:r>
              <a:rPr lang="cs-CZ" dirty="0" smtClean="0"/>
              <a:t>Tam___</a:t>
            </a:r>
            <a:r>
              <a:rPr lang="cs-CZ" dirty="0" err="1" smtClean="0"/>
              <a:t>jší</a:t>
            </a:r>
            <a:r>
              <a:rPr lang="cs-CZ" dirty="0" smtClean="0"/>
              <a:t> obyvatelé jsou velmi otužilí.</a:t>
            </a:r>
          </a:p>
          <a:p>
            <a:r>
              <a:rPr lang="cs-CZ" dirty="0" smtClean="0"/>
              <a:t>Působil </a:t>
            </a:r>
            <a:r>
              <a:rPr lang="cs-CZ" dirty="0" err="1" smtClean="0"/>
              <a:t>upřím</a:t>
            </a:r>
            <a:r>
              <a:rPr lang="cs-CZ" dirty="0" smtClean="0"/>
              <a:t>___ a příjem___.  </a:t>
            </a:r>
          </a:p>
          <a:p>
            <a:r>
              <a:rPr lang="cs-CZ" dirty="0" err="1" smtClean="0"/>
              <a:t>Zřejm</a:t>
            </a:r>
            <a:r>
              <a:rPr lang="cs-CZ" dirty="0" smtClean="0"/>
              <a:t>___ ti špatně </a:t>
            </a:r>
            <a:r>
              <a:rPr lang="cs-CZ" dirty="0" err="1" smtClean="0"/>
              <a:t>rozum___l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Samozřejm</a:t>
            </a:r>
            <a:r>
              <a:rPr lang="cs-CZ" dirty="0" smtClean="0"/>
              <a:t>___ přijeďte! Um___</a:t>
            </a:r>
            <a:r>
              <a:rPr lang="cs-CZ" dirty="0" err="1" smtClean="0"/>
              <a:t>lec</a:t>
            </a:r>
            <a:r>
              <a:rPr lang="cs-CZ" dirty="0" smtClean="0"/>
              <a:t> mluvil tajem___.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3316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Ještě jsem nezapomněl, že jsi mi vědomě lhal.</a:t>
            </a:r>
          </a:p>
          <a:p>
            <a:r>
              <a:rPr lang="cs-CZ" dirty="0" smtClean="0"/>
              <a:t>Zatmění Měsíce na nás udělalo velký dojem.</a:t>
            </a:r>
          </a:p>
          <a:p>
            <a:r>
              <a:rPr lang="cs-CZ" dirty="0" smtClean="0"/>
              <a:t>Sbírali jsme pomněnky a sedmikrásky.</a:t>
            </a:r>
          </a:p>
          <a:p>
            <a:r>
              <a:rPr lang="cs-CZ" dirty="0" smtClean="0"/>
              <a:t>Tamější obyvatelé jsou velmi otužilí.</a:t>
            </a:r>
          </a:p>
          <a:p>
            <a:r>
              <a:rPr lang="cs-CZ" dirty="0" smtClean="0"/>
              <a:t>Působil upřímně a příjemně.  </a:t>
            </a:r>
          </a:p>
          <a:p>
            <a:r>
              <a:rPr lang="cs-CZ" dirty="0" smtClean="0"/>
              <a:t>Zřejm</a:t>
            </a:r>
            <a:r>
              <a:rPr lang="cs-CZ" dirty="0"/>
              <a:t>ě</a:t>
            </a:r>
            <a:r>
              <a:rPr lang="cs-CZ" dirty="0" smtClean="0"/>
              <a:t> ti špatně rozuměl.</a:t>
            </a:r>
          </a:p>
          <a:p>
            <a:r>
              <a:rPr lang="cs-CZ" dirty="0" smtClean="0"/>
              <a:t>Samozřejm</a:t>
            </a:r>
            <a:r>
              <a:rPr lang="cs-CZ" dirty="0"/>
              <a:t>ě</a:t>
            </a:r>
            <a:r>
              <a:rPr lang="cs-CZ" dirty="0" smtClean="0"/>
              <a:t> přijeďte! Umělec mluvil tajemně.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1517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0373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228</Words>
  <Application>Microsoft Office PowerPoint</Application>
  <PresentationFormat>Předvádění na obrazovce (4:3)</PresentationFormat>
  <Paragraphs>38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1_Motiv systému Office</vt:lpstr>
      <vt:lpstr>Prezentace aplikace PowerPoint</vt:lpstr>
      <vt:lpstr>Anotace</vt:lpstr>
      <vt:lpstr> MNĚ, MĚ</vt:lpstr>
      <vt:lpstr>DOPLŇOVACÍ CVIČENÍ </vt:lpstr>
      <vt:lpstr>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MNĚ, MĚ</dc:title>
  <dc:creator>Dufková Dana</dc:creator>
  <cp:lastModifiedBy>Dufková Dana</cp:lastModifiedBy>
  <cp:revision>4</cp:revision>
  <dcterms:created xsi:type="dcterms:W3CDTF">2012-09-15T20:17:06Z</dcterms:created>
  <dcterms:modified xsi:type="dcterms:W3CDTF">2012-09-15T20:58:42Z</dcterms:modified>
</cp:coreProperties>
</file>