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10"/>
  </p:notesMasterIdLst>
  <p:sldIdLst>
    <p:sldId id="262" r:id="rId3"/>
    <p:sldId id="263" r:id="rId4"/>
    <p:sldId id="256" r:id="rId5"/>
    <p:sldId id="258" r:id="rId6"/>
    <p:sldId id="259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6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VY_12_INOVACE_26_Zájmeno </a:t>
          </a:r>
          <a:r>
            <a:rPr lang="cs-CZ" dirty="0" smtClean="0"/>
            <a:t>já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Zájmeno já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222D181-899B-4A28-9855-3297162D3094}" type="presOf" srcId="{39F8B381-5807-488E-AC22-73DD4140ED4A}" destId="{71045F8C-00FA-488E-A7BD-E2E6753D979D}" srcOrd="0" destOrd="0" presId="urn:microsoft.com/office/officeart/2005/8/layout/target3"/>
    <dgm:cxn modelId="{6A270B02-AF1D-4BA1-98FC-19FAF8112462}" type="presOf" srcId="{445C7998-7549-48B0-BD68-D4F0167F02E5}" destId="{BC35EE03-4121-4EF9-923D-7CB6D30D358D}" srcOrd="0" destOrd="0" presId="urn:microsoft.com/office/officeart/2005/8/layout/target3"/>
    <dgm:cxn modelId="{5847ADD2-46F6-4C23-8694-7B8E810B63E6}" type="presOf" srcId="{EBC41103-E2E5-4D48-9B4B-425520D3D098}" destId="{F969C235-9271-4D34-B740-D627A121CAD0}" srcOrd="1" destOrd="0" presId="urn:microsoft.com/office/officeart/2005/8/layout/target3"/>
    <dgm:cxn modelId="{C1B8BA94-29EE-4950-B9CB-9B47E5226A9C}" type="presOf" srcId="{EBC41103-E2E5-4D48-9B4B-425520D3D098}" destId="{50C2F88D-8688-44C2-A854-691F34009D3B}" srcOrd="0" destOrd="0" presId="urn:microsoft.com/office/officeart/2005/8/layout/target3"/>
    <dgm:cxn modelId="{54C943C7-3709-4847-BB33-51B299393E14}" type="presOf" srcId="{FBBFC3EA-9D9D-4F3A-BEA6-9C2C0E46BF20}" destId="{643EA938-EDE0-4533-ACCC-D2BD6F3A527C}" srcOrd="0" destOrd="0" presId="urn:microsoft.com/office/officeart/2005/8/layout/target3"/>
    <dgm:cxn modelId="{4D15B572-A790-4FC8-A814-13DDDC6E590F}" type="presOf" srcId="{DAEA276B-ECF9-46F6-A7D3-4693B2D32BC4}" destId="{CDED6FE3-AD8F-4ACC-B6B8-710EDDD97598}" srcOrd="0" destOrd="0" presId="urn:microsoft.com/office/officeart/2005/8/layout/target3"/>
    <dgm:cxn modelId="{9467D851-517B-4B3C-B8B6-ED3F9DC780BC}" type="presOf" srcId="{019433A1-1324-4DE1-9E6F-32B851095F74}" destId="{A3817367-F2BC-482F-8832-FA00B51DCCF3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A2BB1E6-72A5-4FD9-8C2F-9233554B1BB6}" type="presOf" srcId="{445C7998-7549-48B0-BD68-D4F0167F02E5}" destId="{4D19AB04-24FA-40C2-B203-52AE3D15E171}" srcOrd="1" destOrd="0" presId="urn:microsoft.com/office/officeart/2005/8/layout/target3"/>
    <dgm:cxn modelId="{0797EE3C-76A3-458A-9E3A-AD68912D6FF6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62461E0B-C195-47F2-BFD7-9F435B5A7BE4}" type="presOf" srcId="{C73C7642-F245-4585-8F88-243F9FAEF6CA}" destId="{AA41A67C-3D3F-4AE9-9E0F-5D7F7BB2E741}" srcOrd="1" destOrd="0" presId="urn:microsoft.com/office/officeart/2005/8/layout/target3"/>
    <dgm:cxn modelId="{0C367B34-4A19-403E-AD3E-6E2088C5323A}" type="presOf" srcId="{DAEA276B-ECF9-46F6-A7D3-4693B2D32BC4}" destId="{F69A1436-182C-465B-AD7F-FE48E0C090C1}" srcOrd="1" destOrd="0" presId="urn:microsoft.com/office/officeart/2005/8/layout/target3"/>
    <dgm:cxn modelId="{98006E6D-5ADD-425D-B0CA-7DBF0D62F296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F40F674-FD56-4D60-AC08-00D5419D7481}" type="presOf" srcId="{C73C7642-F245-4585-8F88-243F9FAEF6CA}" destId="{97289DF2-90F4-4EC2-A9FC-633B00BAB610}" srcOrd="0" destOrd="0" presId="urn:microsoft.com/office/officeart/2005/8/layout/target3"/>
    <dgm:cxn modelId="{40EF21A6-2B42-42BA-895D-364A27DC811F}" type="presParOf" srcId="{71045F8C-00FA-488E-A7BD-E2E6753D979D}" destId="{3577EC6B-C980-4F34-8C69-4365E7B8FC8C}" srcOrd="0" destOrd="0" presId="urn:microsoft.com/office/officeart/2005/8/layout/target3"/>
    <dgm:cxn modelId="{3DE05ADA-7158-42C8-9079-E50DC7E3D10D}" type="presParOf" srcId="{71045F8C-00FA-488E-A7BD-E2E6753D979D}" destId="{6940EB87-DC1D-4BC3-9408-9AC2E1FFC039}" srcOrd="1" destOrd="0" presId="urn:microsoft.com/office/officeart/2005/8/layout/target3"/>
    <dgm:cxn modelId="{2EA06CA5-2CAB-4356-9A71-95DA3CD7997C}" type="presParOf" srcId="{71045F8C-00FA-488E-A7BD-E2E6753D979D}" destId="{BC35EE03-4121-4EF9-923D-7CB6D30D358D}" srcOrd="2" destOrd="0" presId="urn:microsoft.com/office/officeart/2005/8/layout/target3"/>
    <dgm:cxn modelId="{48BCECC0-9AF7-41B4-B571-21BD7717E670}" type="presParOf" srcId="{71045F8C-00FA-488E-A7BD-E2E6753D979D}" destId="{C95EEA27-3CBF-4645-A92D-9D8AF5C1CBFC}" srcOrd="3" destOrd="0" presId="urn:microsoft.com/office/officeart/2005/8/layout/target3"/>
    <dgm:cxn modelId="{32CC0E0A-DEE2-4DD6-AD2F-6CD0EE9AC7C2}" type="presParOf" srcId="{71045F8C-00FA-488E-A7BD-E2E6753D979D}" destId="{851BB866-B6AE-4566-893F-4C635BA974FC}" srcOrd="4" destOrd="0" presId="urn:microsoft.com/office/officeart/2005/8/layout/target3"/>
    <dgm:cxn modelId="{4E048C74-FDC6-4F2D-AFBD-5BB573C7BF45}" type="presParOf" srcId="{71045F8C-00FA-488E-A7BD-E2E6753D979D}" destId="{643EA938-EDE0-4533-ACCC-D2BD6F3A527C}" srcOrd="5" destOrd="0" presId="urn:microsoft.com/office/officeart/2005/8/layout/target3"/>
    <dgm:cxn modelId="{16F3DDF4-8479-4911-9E6E-1FC2AFB404F1}" type="presParOf" srcId="{71045F8C-00FA-488E-A7BD-E2E6753D979D}" destId="{92F31B18-D66D-4CC7-89B9-378928DE877D}" srcOrd="6" destOrd="0" presId="urn:microsoft.com/office/officeart/2005/8/layout/target3"/>
    <dgm:cxn modelId="{2C718A02-2DA7-49AF-BFF4-F29CE1B8621A}" type="presParOf" srcId="{71045F8C-00FA-488E-A7BD-E2E6753D979D}" destId="{902074E1-B931-4618-97F1-FADBE82E9C3C}" srcOrd="7" destOrd="0" presId="urn:microsoft.com/office/officeart/2005/8/layout/target3"/>
    <dgm:cxn modelId="{B321C599-BBBC-40A1-8FF5-52E35AA67EB2}" type="presParOf" srcId="{71045F8C-00FA-488E-A7BD-E2E6753D979D}" destId="{A3817367-F2BC-482F-8832-FA00B51DCCF3}" srcOrd="8" destOrd="0" presId="urn:microsoft.com/office/officeart/2005/8/layout/target3"/>
    <dgm:cxn modelId="{2D57E40F-04E1-4E96-A8D0-59DB3BB62B7B}" type="presParOf" srcId="{71045F8C-00FA-488E-A7BD-E2E6753D979D}" destId="{626ABFF6-56C8-4386-B662-68EC364EED9D}" srcOrd="9" destOrd="0" presId="urn:microsoft.com/office/officeart/2005/8/layout/target3"/>
    <dgm:cxn modelId="{98FD51FE-E8C8-4B19-B556-43FF1D276BF1}" type="presParOf" srcId="{71045F8C-00FA-488E-A7BD-E2E6753D979D}" destId="{6DB11F1C-D028-4800-9625-6611CA9DE6D4}" srcOrd="10" destOrd="0" presId="urn:microsoft.com/office/officeart/2005/8/layout/target3"/>
    <dgm:cxn modelId="{B788D74F-BD9D-48F9-9E0F-F934A978CEF0}" type="presParOf" srcId="{71045F8C-00FA-488E-A7BD-E2E6753D979D}" destId="{CDED6FE3-AD8F-4ACC-B6B8-710EDDD97598}" srcOrd="11" destOrd="0" presId="urn:microsoft.com/office/officeart/2005/8/layout/target3"/>
    <dgm:cxn modelId="{2585B0CD-6C2A-4FD3-B64A-4C304D35C04F}" type="presParOf" srcId="{71045F8C-00FA-488E-A7BD-E2E6753D979D}" destId="{397AC6D7-84A6-4150-958F-83C92D9ACF38}" srcOrd="12" destOrd="0" presId="urn:microsoft.com/office/officeart/2005/8/layout/target3"/>
    <dgm:cxn modelId="{A6EAD008-A92E-457A-A08F-FCF4C8EAC83B}" type="presParOf" srcId="{71045F8C-00FA-488E-A7BD-E2E6753D979D}" destId="{D7419528-33A6-416D-9E64-B3F7915C5149}" srcOrd="13" destOrd="0" presId="urn:microsoft.com/office/officeart/2005/8/layout/target3"/>
    <dgm:cxn modelId="{216B738A-3681-43CE-92A3-59E416859299}" type="presParOf" srcId="{71045F8C-00FA-488E-A7BD-E2E6753D979D}" destId="{97289DF2-90F4-4EC2-A9FC-633B00BAB610}" srcOrd="14" destOrd="0" presId="urn:microsoft.com/office/officeart/2005/8/layout/target3"/>
    <dgm:cxn modelId="{DD407885-FAEC-4229-BC65-3E358BCB3F30}" type="presParOf" srcId="{71045F8C-00FA-488E-A7BD-E2E6753D979D}" destId="{234EBA9D-95B4-4C20-A84E-6F65F1085DC6}" srcOrd="15" destOrd="0" presId="urn:microsoft.com/office/officeart/2005/8/layout/target3"/>
    <dgm:cxn modelId="{53978AE7-9CD4-4528-AB9C-0B70ECBF81E9}" type="presParOf" srcId="{71045F8C-00FA-488E-A7BD-E2E6753D979D}" destId="{12255512-213F-41DF-90A6-8B4CD74A2B52}" srcOrd="16" destOrd="0" presId="urn:microsoft.com/office/officeart/2005/8/layout/target3"/>
    <dgm:cxn modelId="{7CA181EB-CB29-4316-9772-0857E2A055AC}" type="presParOf" srcId="{71045F8C-00FA-488E-A7BD-E2E6753D979D}" destId="{50C2F88D-8688-44C2-A854-691F34009D3B}" srcOrd="17" destOrd="0" presId="urn:microsoft.com/office/officeart/2005/8/layout/target3"/>
    <dgm:cxn modelId="{3C20908E-E258-4A2D-B54F-C12BF9C6DE5F}" type="presParOf" srcId="{71045F8C-00FA-488E-A7BD-E2E6753D979D}" destId="{4D19AB04-24FA-40C2-B203-52AE3D15E171}" srcOrd="18" destOrd="0" presId="urn:microsoft.com/office/officeart/2005/8/layout/target3"/>
    <dgm:cxn modelId="{7BC6BC22-1F53-44C2-88A6-22974A4F8A62}" type="presParOf" srcId="{71045F8C-00FA-488E-A7BD-E2E6753D979D}" destId="{832BF48F-0145-4429-9E02-8FCA946CCE9E}" srcOrd="19" destOrd="0" presId="urn:microsoft.com/office/officeart/2005/8/layout/target3"/>
    <dgm:cxn modelId="{94A2C069-2C8E-4B31-AA9C-90211F731E3C}" type="presParOf" srcId="{71045F8C-00FA-488E-A7BD-E2E6753D979D}" destId="{E7297F21-D4FD-4A41-AE58-814D01A6B5E7}" srcOrd="20" destOrd="0" presId="urn:microsoft.com/office/officeart/2005/8/layout/target3"/>
    <dgm:cxn modelId="{E9F16812-51E7-46DB-8FA4-E5B8DD650583}" type="presParOf" srcId="{71045F8C-00FA-488E-A7BD-E2E6753D979D}" destId="{F69A1436-182C-465B-AD7F-FE48E0C090C1}" srcOrd="21" destOrd="0" presId="urn:microsoft.com/office/officeart/2005/8/layout/target3"/>
    <dgm:cxn modelId="{1C84726C-FDF0-40AD-AD36-2547334C265D}" type="presParOf" srcId="{71045F8C-00FA-488E-A7BD-E2E6753D979D}" destId="{AA41A67C-3D3F-4AE9-9E0F-5D7F7BB2E741}" srcOrd="22" destOrd="0" presId="urn:microsoft.com/office/officeart/2005/8/layout/target3"/>
    <dgm:cxn modelId="{E1177B37-575B-4C63-81C3-0A8F2331ED8C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VY_12_INOVACE_26_Zájmeno </a:t>
          </a:r>
          <a:r>
            <a:rPr lang="cs-CZ" sz="1400" kern="1200" dirty="0" smtClean="0"/>
            <a:t>já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pro 7. ročník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Zájmeno já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4B8E61-9F4C-4596-92B7-EB80868257D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FB479A-08D0-4475-88DC-ACE4224154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9546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7842C1C-1CD4-4C3D-9DBF-A363EC9E0619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3C5031D-1DB8-47FA-AE27-8BA4FB36FFD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7842C1C-1CD4-4C3D-9DBF-A363EC9E0619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3C5031D-1DB8-47FA-AE27-8BA4FB36FFD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7842C1C-1CD4-4C3D-9DBF-A363EC9E0619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3C5031D-1DB8-47FA-AE27-8BA4FB36FFD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42C1C-1CD4-4C3D-9DBF-A363EC9E0619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5031D-1DB8-47FA-AE27-8BA4FB36FFD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42C1C-1CD4-4C3D-9DBF-A363EC9E0619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5031D-1DB8-47FA-AE27-8BA4FB36FFD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7842C1C-1CD4-4C3D-9DBF-A363EC9E0619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3C5031D-1DB8-47FA-AE27-8BA4FB36FFD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42C1C-1CD4-4C3D-9DBF-A363EC9E0619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5031D-1DB8-47FA-AE27-8BA4FB36FF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7842C1C-1CD4-4C3D-9DBF-A363EC9E0619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3C5031D-1DB8-47FA-AE27-8BA4FB36FFD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7842C1C-1CD4-4C3D-9DBF-A363EC9E0619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3C5031D-1DB8-47FA-AE27-8BA4FB36FFD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42C1C-1CD4-4C3D-9DBF-A363EC9E0619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5031D-1DB8-47FA-AE27-8BA4FB36FF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42C1C-1CD4-4C3D-9DBF-A363EC9E0619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5031D-1DB8-47FA-AE27-8BA4FB36FF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42C1C-1CD4-4C3D-9DBF-A363EC9E0619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5031D-1DB8-47FA-AE27-8BA4FB36FF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68328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42C1C-1CD4-4C3D-9DBF-A363EC9E0619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5031D-1DB8-47FA-AE27-8BA4FB36FF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36283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42C1C-1CD4-4C3D-9DBF-A363EC9E0619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5031D-1DB8-47FA-AE27-8BA4FB36FF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9270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42C1C-1CD4-4C3D-9DBF-A363EC9E0619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5031D-1DB8-47FA-AE27-8BA4FB36FF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5781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42C1C-1CD4-4C3D-9DBF-A363EC9E0619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5031D-1DB8-47FA-AE27-8BA4FB36FF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42220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42C1C-1CD4-4C3D-9DBF-A363EC9E0619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5031D-1DB8-47FA-AE27-8BA4FB36FF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28772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42C1C-1CD4-4C3D-9DBF-A363EC9E0619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5031D-1DB8-47FA-AE27-8BA4FB36FF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14017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42C1C-1CD4-4C3D-9DBF-A363EC9E0619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5031D-1DB8-47FA-AE27-8BA4FB36FF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20168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42C1C-1CD4-4C3D-9DBF-A363EC9E0619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5031D-1DB8-47FA-AE27-8BA4FB36FF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89530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42C1C-1CD4-4C3D-9DBF-A363EC9E0619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5031D-1DB8-47FA-AE27-8BA4FB36FF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398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42C1C-1CD4-4C3D-9DBF-A363EC9E0619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5031D-1DB8-47FA-AE27-8BA4FB36FF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842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7842C1C-1CD4-4C3D-9DBF-A363EC9E0619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3C5031D-1DB8-47FA-AE27-8BA4FB36FFD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842C1C-1CD4-4C3D-9DBF-A363EC9E0619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C5031D-1DB8-47FA-AE27-8BA4FB36FF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9221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3138412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8075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332656"/>
            <a:ext cx="7024744" cy="36004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Anotace</a:t>
            </a:r>
            <a:endParaRPr lang="cs-CZ" b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6274584"/>
              </p:ext>
            </p:extLst>
          </p:nvPr>
        </p:nvGraphicFramePr>
        <p:xfrm>
          <a:off x="1691680" y="980728"/>
          <a:ext cx="6096000" cy="559336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71237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968924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procvičování</a:t>
                      </a:r>
                      <a:endParaRPr lang="cs-CZ" dirty="0"/>
                    </a:p>
                  </a:txBody>
                  <a:tcPr/>
                </a:tc>
              </a:tr>
              <a:tr h="91320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Pravidla,</a:t>
                      </a:r>
                      <a:r>
                        <a:rPr lang="cs-CZ" baseline="0" dirty="0" smtClean="0"/>
                        <a:t> fix na tabuli, učebnice, nástěnný mluvnický přehled</a:t>
                      </a:r>
                      <a:endParaRPr lang="cs-CZ" dirty="0"/>
                    </a:p>
                  </a:txBody>
                  <a:tcPr/>
                </a:tc>
              </a:tr>
              <a:tr h="1217526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2021278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Procvičování lze realizovat pomocí fixu určeného k psaní na interaktivní tabuli.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5377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Skloňování zájmena JÁ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Opakování a procvičování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dufkova.dana\AppData\Local\Microsoft\Windows\Temporary Internet Files\Content.IE5\K0O7W0UI\MP9002628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692696"/>
            <a:ext cx="3657600" cy="245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1071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JÁ </a:t>
            </a:r>
            <a:r>
              <a:rPr lang="cs-CZ" sz="4800" dirty="0" err="1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JÁ</a:t>
            </a: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 </a:t>
            </a:r>
            <a:r>
              <a:rPr lang="cs-CZ" sz="4800" dirty="0" err="1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JÁ</a:t>
            </a: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 </a:t>
            </a:r>
            <a:r>
              <a:rPr lang="cs-CZ" sz="4800" dirty="0" err="1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JÁ</a:t>
            </a: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 </a:t>
            </a:r>
            <a:r>
              <a:rPr lang="cs-CZ" sz="4800" dirty="0" err="1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JÁ</a:t>
            </a: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 </a:t>
            </a:r>
            <a:r>
              <a:rPr lang="cs-CZ" sz="4800" dirty="0" err="1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JÁ</a:t>
            </a: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 </a:t>
            </a:r>
            <a:r>
              <a:rPr lang="cs-CZ" sz="4800" dirty="0" err="1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JÁ</a:t>
            </a: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 </a:t>
            </a:r>
            <a:r>
              <a:rPr lang="cs-CZ" sz="4800" dirty="0" err="1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JÁ</a:t>
            </a: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  </a:t>
            </a:r>
            <a:endParaRPr lang="cs-CZ" sz="4800" dirty="0">
              <a:solidFill>
                <a:schemeClr val="accent1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1. pád         JÁ</a:t>
            </a:r>
          </a:p>
          <a:p>
            <a:r>
              <a:rPr lang="cs-CZ" sz="4400" dirty="0" smtClean="0"/>
              <a:t>2. pád         MĚ, MNE</a:t>
            </a:r>
          </a:p>
          <a:p>
            <a:r>
              <a:rPr lang="cs-CZ" sz="4400" dirty="0" smtClean="0"/>
              <a:t>3. pád         MI, MNĚ</a:t>
            </a:r>
          </a:p>
          <a:p>
            <a:r>
              <a:rPr lang="cs-CZ" sz="4400" dirty="0" smtClean="0"/>
              <a:t>4. pád         MĚ, MNE</a:t>
            </a:r>
          </a:p>
          <a:p>
            <a:r>
              <a:rPr lang="cs-CZ" sz="4400" dirty="0" smtClean="0"/>
              <a:t>6. pád   (o)  MNĚ</a:t>
            </a:r>
          </a:p>
          <a:p>
            <a:r>
              <a:rPr lang="cs-CZ" sz="4400" dirty="0" smtClean="0"/>
              <a:t>7. pád         MNOU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920891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DOPLŇUJTE SPRÁVNÉ TVARY 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ZÁJMENA JÁ: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Díval se na ________.</a:t>
            </a:r>
          </a:p>
          <a:p>
            <a:r>
              <a:rPr lang="cs-CZ" dirty="0" smtClean="0"/>
              <a:t>Místo ________ tam půjde Ivana.</a:t>
            </a:r>
          </a:p>
          <a:p>
            <a:r>
              <a:rPr lang="cs-CZ" dirty="0" smtClean="0"/>
              <a:t>Záleží mu na ________.</a:t>
            </a:r>
          </a:p>
          <a:p>
            <a:r>
              <a:rPr lang="cs-CZ" dirty="0" smtClean="0"/>
              <a:t>Jiráskovy knihy se _________ líbí.</a:t>
            </a:r>
          </a:p>
          <a:p>
            <a:r>
              <a:rPr lang="cs-CZ" dirty="0" smtClean="0"/>
              <a:t>_______ se to nemůže stát!</a:t>
            </a:r>
          </a:p>
          <a:p>
            <a:r>
              <a:rPr lang="cs-CZ" dirty="0" smtClean="0"/>
              <a:t>Nevím, co si o  _______ myslíš.</a:t>
            </a:r>
          </a:p>
          <a:p>
            <a:r>
              <a:rPr lang="cs-CZ" dirty="0" smtClean="0"/>
              <a:t>Přijď ke _______ brzy.</a:t>
            </a:r>
          </a:p>
          <a:p>
            <a:r>
              <a:rPr lang="cs-CZ" dirty="0" smtClean="0"/>
              <a:t>Přijmi ode _________ tento dárek.</a:t>
            </a:r>
            <a:endParaRPr lang="cs-CZ" dirty="0"/>
          </a:p>
          <a:p>
            <a:r>
              <a:rPr lang="cs-CZ" dirty="0" smtClean="0"/>
              <a:t>Viděl _______ poprvé.</a:t>
            </a:r>
          </a:p>
          <a:p>
            <a:r>
              <a:rPr lang="cs-CZ" dirty="0" smtClean="0"/>
              <a:t>Chceš jít se ___________ na výstavu?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1195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DOPLŇUJTE SPRÁVNÉ TVARY 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ZÁJMENA JÁ: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Díval se na 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mě (mne).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Chceš </a:t>
            </a:r>
            <a:r>
              <a:rPr lang="cs-CZ" dirty="0"/>
              <a:t>jít se </a:t>
            </a:r>
            <a:r>
              <a:rPr lang="cs-CZ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mnou</a:t>
            </a:r>
            <a:r>
              <a:rPr lang="cs-CZ" dirty="0"/>
              <a:t> na výstavu?</a:t>
            </a:r>
          </a:p>
          <a:p>
            <a:r>
              <a:rPr lang="cs-CZ" dirty="0" smtClean="0"/>
              <a:t>Místo 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mě (mne) </a:t>
            </a:r>
            <a:r>
              <a:rPr lang="cs-CZ" dirty="0" smtClean="0"/>
              <a:t>tam půjde Ivana.</a:t>
            </a:r>
          </a:p>
          <a:p>
            <a:r>
              <a:rPr lang="cs-CZ" dirty="0" smtClean="0"/>
              <a:t>Záleží mu na 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mně</a:t>
            </a:r>
            <a:r>
              <a:rPr lang="cs-CZ" dirty="0" smtClean="0"/>
              <a:t>.</a:t>
            </a:r>
          </a:p>
          <a:p>
            <a:r>
              <a:rPr lang="cs-CZ" dirty="0" smtClean="0"/>
              <a:t>Jiráskovy knihy se 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mi (mně) </a:t>
            </a:r>
            <a:r>
              <a:rPr lang="cs-CZ" dirty="0" smtClean="0"/>
              <a:t>líbí.</a:t>
            </a:r>
          </a:p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Mně</a:t>
            </a:r>
            <a:r>
              <a:rPr lang="cs-CZ" dirty="0" smtClean="0"/>
              <a:t> se to nemůže stát!</a:t>
            </a:r>
          </a:p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Viděl </a:t>
            </a:r>
            <a:r>
              <a:rPr lang="cs-CZ" dirty="0">
                <a:solidFill>
                  <a:srgbClr val="B32C16">
                    <a:lumMod val="60000"/>
                    <a:lumOff val="40000"/>
                  </a:srgbClr>
                </a:solidFill>
              </a:rPr>
              <a:t>mě (mn</a:t>
            </a:r>
            <a:r>
              <a:rPr lang="cs-CZ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e)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tu poprvé</a:t>
            </a:r>
            <a:r>
              <a:rPr lang="cs-CZ" dirty="0">
                <a:solidFill>
                  <a:prstClr val="black"/>
                </a:solidFill>
              </a:rPr>
              <a:t>.</a:t>
            </a:r>
          </a:p>
          <a:p>
            <a:r>
              <a:rPr lang="cs-CZ" dirty="0" smtClean="0"/>
              <a:t>Nevím, co si 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o  mně </a:t>
            </a:r>
            <a:r>
              <a:rPr lang="cs-CZ" dirty="0" smtClean="0"/>
              <a:t>myslíš.</a:t>
            </a:r>
          </a:p>
          <a:p>
            <a:r>
              <a:rPr lang="cs-CZ" dirty="0" smtClean="0"/>
              <a:t>Přijď ke 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mně</a:t>
            </a:r>
            <a:r>
              <a:rPr lang="cs-CZ" dirty="0" smtClean="0"/>
              <a:t> brzy.</a:t>
            </a:r>
          </a:p>
          <a:p>
            <a:r>
              <a:rPr lang="cs-CZ" dirty="0" smtClean="0"/>
              <a:t>Přijmi ode 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mě (mne)</a:t>
            </a:r>
            <a:r>
              <a:rPr lang="cs-CZ" dirty="0" smtClean="0"/>
              <a:t>tento dárek.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5183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CITACE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1245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31</TotalTime>
  <Words>287</Words>
  <Application>Microsoft Office PowerPoint</Application>
  <PresentationFormat>Předvádění na obrazovce (4:3)</PresentationFormat>
  <Paragraphs>51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Arkýř</vt:lpstr>
      <vt:lpstr>Motiv systému Office</vt:lpstr>
      <vt:lpstr>Prezentace aplikace PowerPoint</vt:lpstr>
      <vt:lpstr>Anotace</vt:lpstr>
      <vt:lpstr>Skloňování zájmena JÁ</vt:lpstr>
      <vt:lpstr>JÁ JÁ JÁ JÁ JÁ JÁ JÁ JÁ  </vt:lpstr>
      <vt:lpstr>DOPLŇUJTE SPRÁVNÉ TVARY ZÁJMENA JÁ:</vt:lpstr>
      <vt:lpstr>DOPLŇUJTE SPRÁVNÉ TVARY ZÁJMENA JÁ: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Skloňování zájmena JÁ</dc:title>
  <dc:creator>Dufková Dana</dc:creator>
  <cp:lastModifiedBy>Dufková Dana</cp:lastModifiedBy>
  <cp:revision>4</cp:revision>
  <dcterms:created xsi:type="dcterms:W3CDTF">2012-09-15T22:14:58Z</dcterms:created>
  <dcterms:modified xsi:type="dcterms:W3CDTF">2012-09-15T22:46:45Z</dcterms:modified>
</cp:coreProperties>
</file>