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9"/>
  </p:notesMasterIdLst>
  <p:sldIdLst>
    <p:sldId id="260" r:id="rId3"/>
    <p:sldId id="261" r:id="rId4"/>
    <p:sldId id="256" r:id="rId5"/>
    <p:sldId id="257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Dana Dufková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VY_12_INOVACE_27_Synonyma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Synonyma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pro 7. ročník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  <dgm:t>
        <a:bodyPr/>
        <a:lstStyle/>
        <a:p>
          <a:endParaRPr lang="cs-CZ"/>
        </a:p>
      </dgm:t>
    </dgm:pt>
    <dgm:pt modelId="{6DB11F1C-D028-4800-9625-6611CA9DE6D4}" type="pres">
      <dgm:prSet presAssocID="{DAEA276B-ECF9-46F6-A7D3-4693B2D32BC4}" presName="circle4" presStyleLbl="node1" presStyleIdx="3" presStyleCnt="6"/>
      <dgm:spPr/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  <dgm:t>
        <a:bodyPr/>
        <a:lstStyle/>
        <a:p>
          <a:endParaRPr lang="cs-CZ"/>
        </a:p>
      </dgm:t>
    </dgm:pt>
    <dgm:pt modelId="{D7419528-33A6-416D-9E64-B3F7915C5149}" type="pres">
      <dgm:prSet presAssocID="{C73C7642-F245-4585-8F88-243F9FAEF6CA}" presName="circle5" presStyleLbl="node1" presStyleIdx="4" presStyleCnt="6"/>
      <dgm:spPr/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  <dgm:t>
        <a:bodyPr/>
        <a:lstStyle/>
        <a:p>
          <a:endParaRPr lang="cs-CZ"/>
        </a:p>
      </dgm:t>
    </dgm:pt>
    <dgm:pt modelId="{12255512-213F-41DF-90A6-8B4CD74A2B52}" type="pres">
      <dgm:prSet presAssocID="{EBC41103-E2E5-4D48-9B4B-425520D3D098}" presName="circle6" presStyleLbl="node1" presStyleIdx="5" presStyleCnt="6"/>
      <dgm:spPr/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46910AC-6643-40F1-B79B-5B5BAFE96181}" type="presOf" srcId="{019433A1-1324-4DE1-9E6F-32B851095F74}" destId="{E7297F21-D4FD-4A41-AE58-814D01A6B5E7}" srcOrd="1" destOrd="0" presId="urn:microsoft.com/office/officeart/2005/8/layout/target3"/>
    <dgm:cxn modelId="{4A0A1069-1928-4D34-BC57-E93E3D9C2842}" type="presOf" srcId="{C73C7642-F245-4585-8F88-243F9FAEF6CA}" destId="{97289DF2-90F4-4EC2-A9FC-633B00BAB610}" srcOrd="0" destOrd="0" presId="urn:microsoft.com/office/officeart/2005/8/layout/target3"/>
    <dgm:cxn modelId="{7987E69E-2902-4C32-A483-D690DC07A36D}" type="presOf" srcId="{FBBFC3EA-9D9D-4F3A-BEA6-9C2C0E46BF20}" destId="{643EA938-EDE0-4533-ACCC-D2BD6F3A527C}" srcOrd="0" destOrd="0" presId="urn:microsoft.com/office/officeart/2005/8/layout/target3"/>
    <dgm:cxn modelId="{7733F753-BF1A-4CC8-9335-F2C9CF61B7D4}" type="presOf" srcId="{EBC41103-E2E5-4D48-9B4B-425520D3D098}" destId="{F969C235-9271-4D34-B740-D627A121CAD0}" srcOrd="1" destOrd="0" presId="urn:microsoft.com/office/officeart/2005/8/layout/target3"/>
    <dgm:cxn modelId="{98C51426-E456-4302-8BAE-6821B47ED904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CE5BD41-E426-4D26-8E11-AC85A17304E8}" type="presOf" srcId="{39F8B381-5807-488E-AC22-73DD4140ED4A}" destId="{71045F8C-00FA-488E-A7BD-E2E6753D979D}" srcOrd="0" destOrd="0" presId="urn:microsoft.com/office/officeart/2005/8/layout/target3"/>
    <dgm:cxn modelId="{09E27699-B452-4F0D-9C27-B3D95E123F8F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F6EDD99-1EAF-4E13-A22D-9E3D586F5FD1}" type="presOf" srcId="{EBC41103-E2E5-4D48-9B4B-425520D3D098}" destId="{50C2F88D-8688-44C2-A854-691F34009D3B}" srcOrd="0" destOrd="0" presId="urn:microsoft.com/office/officeart/2005/8/layout/target3"/>
    <dgm:cxn modelId="{FD35D228-706C-4ABE-83D7-3455713F2000}" type="presOf" srcId="{DAEA276B-ECF9-46F6-A7D3-4693B2D32BC4}" destId="{CDED6FE3-AD8F-4ACC-B6B8-710EDDD97598}" srcOrd="0" destOrd="0" presId="urn:microsoft.com/office/officeart/2005/8/layout/target3"/>
    <dgm:cxn modelId="{EFE965F5-AD9A-4B9F-BBCD-B99041A636BB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CBE3D37-30DE-49E9-9A98-24849B1730C9}" type="presOf" srcId="{DAEA276B-ECF9-46F6-A7D3-4693B2D32BC4}" destId="{F69A1436-182C-465B-AD7F-FE48E0C090C1}" srcOrd="1" destOrd="0" presId="urn:microsoft.com/office/officeart/2005/8/layout/target3"/>
    <dgm:cxn modelId="{C0378FE1-486E-4061-8CD9-C9D53C019C2D}" type="presOf" srcId="{C73C7642-F245-4585-8F88-243F9FAEF6CA}" destId="{AA41A67C-3D3F-4AE9-9E0F-5D7F7BB2E741}" srcOrd="1" destOrd="0" presId="urn:microsoft.com/office/officeart/2005/8/layout/target3"/>
    <dgm:cxn modelId="{DA5E72CB-7050-4F28-AD09-7A1843869E65}" type="presOf" srcId="{019433A1-1324-4DE1-9E6F-32B851095F74}" destId="{A3817367-F2BC-482F-8832-FA00B51DCCF3}" srcOrd="0" destOrd="0" presId="urn:microsoft.com/office/officeart/2005/8/layout/target3"/>
    <dgm:cxn modelId="{85A2AF39-2E39-4E5F-9A17-FD29E716FB81}" type="presParOf" srcId="{71045F8C-00FA-488E-A7BD-E2E6753D979D}" destId="{3577EC6B-C980-4F34-8C69-4365E7B8FC8C}" srcOrd="0" destOrd="0" presId="urn:microsoft.com/office/officeart/2005/8/layout/target3"/>
    <dgm:cxn modelId="{0984D5EC-89B2-4BBB-9164-3A4B52B19B36}" type="presParOf" srcId="{71045F8C-00FA-488E-A7BD-E2E6753D979D}" destId="{6940EB87-DC1D-4BC3-9408-9AC2E1FFC039}" srcOrd="1" destOrd="0" presId="urn:microsoft.com/office/officeart/2005/8/layout/target3"/>
    <dgm:cxn modelId="{8C75B7D4-4C73-4F18-AB91-E14241D0FD0E}" type="presParOf" srcId="{71045F8C-00FA-488E-A7BD-E2E6753D979D}" destId="{BC35EE03-4121-4EF9-923D-7CB6D30D358D}" srcOrd="2" destOrd="0" presId="urn:microsoft.com/office/officeart/2005/8/layout/target3"/>
    <dgm:cxn modelId="{1FFC4B84-65CB-4B8B-8D84-294DA3D7C707}" type="presParOf" srcId="{71045F8C-00FA-488E-A7BD-E2E6753D979D}" destId="{C95EEA27-3CBF-4645-A92D-9D8AF5C1CBFC}" srcOrd="3" destOrd="0" presId="urn:microsoft.com/office/officeart/2005/8/layout/target3"/>
    <dgm:cxn modelId="{6A603003-DE99-4E0E-A4CF-56A87D4B0112}" type="presParOf" srcId="{71045F8C-00FA-488E-A7BD-E2E6753D979D}" destId="{851BB866-B6AE-4566-893F-4C635BA974FC}" srcOrd="4" destOrd="0" presId="urn:microsoft.com/office/officeart/2005/8/layout/target3"/>
    <dgm:cxn modelId="{E41EA98A-995E-424E-AF64-1ECE80E030AA}" type="presParOf" srcId="{71045F8C-00FA-488E-A7BD-E2E6753D979D}" destId="{643EA938-EDE0-4533-ACCC-D2BD6F3A527C}" srcOrd="5" destOrd="0" presId="urn:microsoft.com/office/officeart/2005/8/layout/target3"/>
    <dgm:cxn modelId="{4D832455-3350-4FF6-9249-7D4FC2A4ED5B}" type="presParOf" srcId="{71045F8C-00FA-488E-A7BD-E2E6753D979D}" destId="{92F31B18-D66D-4CC7-89B9-378928DE877D}" srcOrd="6" destOrd="0" presId="urn:microsoft.com/office/officeart/2005/8/layout/target3"/>
    <dgm:cxn modelId="{CEA1BFE2-D52F-43D0-8AE9-3DDC7F1B7F8E}" type="presParOf" srcId="{71045F8C-00FA-488E-A7BD-E2E6753D979D}" destId="{902074E1-B931-4618-97F1-FADBE82E9C3C}" srcOrd="7" destOrd="0" presId="urn:microsoft.com/office/officeart/2005/8/layout/target3"/>
    <dgm:cxn modelId="{63452DCE-2FB9-4E50-B52D-EB55C2F4A28C}" type="presParOf" srcId="{71045F8C-00FA-488E-A7BD-E2E6753D979D}" destId="{A3817367-F2BC-482F-8832-FA00B51DCCF3}" srcOrd="8" destOrd="0" presId="urn:microsoft.com/office/officeart/2005/8/layout/target3"/>
    <dgm:cxn modelId="{D1AB26C3-D534-415F-BDF2-B058CC969ED1}" type="presParOf" srcId="{71045F8C-00FA-488E-A7BD-E2E6753D979D}" destId="{626ABFF6-56C8-4386-B662-68EC364EED9D}" srcOrd="9" destOrd="0" presId="urn:microsoft.com/office/officeart/2005/8/layout/target3"/>
    <dgm:cxn modelId="{037647F3-8F11-4676-8B11-34CEEE1727FC}" type="presParOf" srcId="{71045F8C-00FA-488E-A7BD-E2E6753D979D}" destId="{6DB11F1C-D028-4800-9625-6611CA9DE6D4}" srcOrd="10" destOrd="0" presId="urn:microsoft.com/office/officeart/2005/8/layout/target3"/>
    <dgm:cxn modelId="{8930E606-CB03-4535-B046-12C28E0047F1}" type="presParOf" srcId="{71045F8C-00FA-488E-A7BD-E2E6753D979D}" destId="{CDED6FE3-AD8F-4ACC-B6B8-710EDDD97598}" srcOrd="11" destOrd="0" presId="urn:microsoft.com/office/officeart/2005/8/layout/target3"/>
    <dgm:cxn modelId="{7AB6B7AF-A2E2-43D4-B9A0-77C043459A20}" type="presParOf" srcId="{71045F8C-00FA-488E-A7BD-E2E6753D979D}" destId="{397AC6D7-84A6-4150-958F-83C92D9ACF38}" srcOrd="12" destOrd="0" presId="urn:microsoft.com/office/officeart/2005/8/layout/target3"/>
    <dgm:cxn modelId="{04D90BEC-D8F3-42C5-B739-B016040227B4}" type="presParOf" srcId="{71045F8C-00FA-488E-A7BD-E2E6753D979D}" destId="{D7419528-33A6-416D-9E64-B3F7915C5149}" srcOrd="13" destOrd="0" presId="urn:microsoft.com/office/officeart/2005/8/layout/target3"/>
    <dgm:cxn modelId="{5BBA02B7-2CF8-4D20-B2DF-8BA8E99248CD}" type="presParOf" srcId="{71045F8C-00FA-488E-A7BD-E2E6753D979D}" destId="{97289DF2-90F4-4EC2-A9FC-633B00BAB610}" srcOrd="14" destOrd="0" presId="urn:microsoft.com/office/officeart/2005/8/layout/target3"/>
    <dgm:cxn modelId="{49B9EB0A-542A-4DDC-828B-DF59B541D18E}" type="presParOf" srcId="{71045F8C-00FA-488E-A7BD-E2E6753D979D}" destId="{234EBA9D-95B4-4C20-A84E-6F65F1085DC6}" srcOrd="15" destOrd="0" presId="urn:microsoft.com/office/officeart/2005/8/layout/target3"/>
    <dgm:cxn modelId="{A1AF35E7-2DF1-42C4-9D28-7DAA987F91F5}" type="presParOf" srcId="{71045F8C-00FA-488E-A7BD-E2E6753D979D}" destId="{12255512-213F-41DF-90A6-8B4CD74A2B52}" srcOrd="16" destOrd="0" presId="urn:microsoft.com/office/officeart/2005/8/layout/target3"/>
    <dgm:cxn modelId="{165DF37B-F32A-42A3-B228-A8479D3F43D5}" type="presParOf" srcId="{71045F8C-00FA-488E-A7BD-E2E6753D979D}" destId="{50C2F88D-8688-44C2-A854-691F34009D3B}" srcOrd="17" destOrd="0" presId="urn:microsoft.com/office/officeart/2005/8/layout/target3"/>
    <dgm:cxn modelId="{BD66DB8A-CB24-4A38-A971-3DDF98FD2DC3}" type="presParOf" srcId="{71045F8C-00FA-488E-A7BD-E2E6753D979D}" destId="{4D19AB04-24FA-40C2-B203-52AE3D15E171}" srcOrd="18" destOrd="0" presId="urn:microsoft.com/office/officeart/2005/8/layout/target3"/>
    <dgm:cxn modelId="{29A76378-DABD-4D1B-906D-71E00FB6C090}" type="presParOf" srcId="{71045F8C-00FA-488E-A7BD-E2E6753D979D}" destId="{832BF48F-0145-4429-9E02-8FCA946CCE9E}" srcOrd="19" destOrd="0" presId="urn:microsoft.com/office/officeart/2005/8/layout/target3"/>
    <dgm:cxn modelId="{5A803ABA-1CE0-4774-9485-52DDF24BA00A}" type="presParOf" srcId="{71045F8C-00FA-488E-A7BD-E2E6753D979D}" destId="{E7297F21-D4FD-4A41-AE58-814D01A6B5E7}" srcOrd="20" destOrd="0" presId="urn:microsoft.com/office/officeart/2005/8/layout/target3"/>
    <dgm:cxn modelId="{4098551F-1B81-4A57-A5FA-DB63A851AD7E}" type="presParOf" srcId="{71045F8C-00FA-488E-A7BD-E2E6753D979D}" destId="{F69A1436-182C-465B-AD7F-FE48E0C090C1}" srcOrd="21" destOrd="0" presId="urn:microsoft.com/office/officeart/2005/8/layout/target3"/>
    <dgm:cxn modelId="{24F20BE5-67A8-43D8-8544-58AC250BB921}" type="presParOf" srcId="{71045F8C-00FA-488E-A7BD-E2E6753D979D}" destId="{AA41A67C-3D3F-4AE9-9E0F-5D7F7BB2E741}" srcOrd="22" destOrd="0" presId="urn:microsoft.com/office/officeart/2005/8/layout/target3"/>
    <dgm:cxn modelId="{AC3ADEFA-1580-4593-AE92-8B18725BACB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Dana Dufková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VY_12_INOVACE_27_Synonyma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pro 7. ročník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Synonyma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91A99D-6012-4879-AB38-C6F7D2676F5B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DC2DAE-6ADC-4EEA-B757-C50B52301D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410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8316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3981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4724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0967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2933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8027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3792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31654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85060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987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900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E47898-9A47-4498-9B29-5B599432AB3F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E48DA9-F412-4877-9E16-F25C44A4B6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412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260955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9745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9580214"/>
              </p:ext>
            </p:extLst>
          </p:nvPr>
        </p:nvGraphicFramePr>
        <p:xfrm>
          <a:off x="1547664" y="1700808"/>
          <a:ext cx="6096000" cy="430344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975992"/>
                <a:gridCol w="3120008"/>
              </a:tblGrid>
              <a:tr h="366721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641762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doplňovací cvičení</a:t>
                      </a:r>
                      <a:endParaRPr lang="cs-CZ" dirty="0"/>
                    </a:p>
                  </a:txBody>
                  <a:tcPr/>
                </a:tc>
              </a:tr>
              <a:tr h="1076247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Pravidla,</a:t>
                      </a:r>
                      <a:r>
                        <a:rPr lang="cs-CZ" baseline="0" dirty="0" smtClean="0"/>
                        <a:t> fix na tabuli, učebnice, nástěnný mluvnický </a:t>
                      </a:r>
                      <a:r>
                        <a:rPr lang="cs-CZ" baseline="0" dirty="0" smtClean="0"/>
                        <a:t>přehled, Slovník spisovné češtiny</a:t>
                      </a:r>
                      <a:endParaRPr lang="cs-CZ" dirty="0"/>
                    </a:p>
                  </a:txBody>
                  <a:tcPr/>
                </a:tc>
              </a:tr>
              <a:tr h="119184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827882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Procvičování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lze realizovat pomocí fixu určeného k psaní na interaktivní tabuli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9721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synonyma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SLOVA  SOUZNAČNÁ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96987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SYNONYMA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7698432" cy="914400"/>
          </a:xfrm>
        </p:spPr>
        <p:txBody>
          <a:bodyPr>
            <a:noAutofit/>
          </a:bodyPr>
          <a:lstStyle/>
          <a:p>
            <a:r>
              <a:rPr lang="cs-CZ" sz="3200" dirty="0" smtClean="0"/>
              <a:t>= SLOVA, KTERÁ RŮZNĚ ZNĚJÍ, MAJÍ STEJNÝ NEBO PODOBNÝ VÝZNAM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040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97152"/>
            <a:ext cx="6781800" cy="1600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 uvedeným slovům napiš synonyma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1833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POZOROVAT _________________________________</a:t>
            </a:r>
          </a:p>
          <a:p>
            <a:r>
              <a:rPr lang="cs-CZ" dirty="0" smtClean="0"/>
              <a:t> HLÍNA ______________________________________</a:t>
            </a:r>
          </a:p>
          <a:p>
            <a:r>
              <a:rPr lang="cs-CZ" dirty="0" smtClean="0"/>
              <a:t> OBEC _______________________________________</a:t>
            </a:r>
          </a:p>
          <a:p>
            <a:r>
              <a:rPr lang="cs-CZ" dirty="0" smtClean="0"/>
              <a:t> HEZKÝ______________________________________</a:t>
            </a:r>
          </a:p>
          <a:p>
            <a:r>
              <a:rPr lang="cs-CZ" dirty="0" smtClean="0"/>
              <a:t> CHLAPEC ___________________________________</a:t>
            </a:r>
          </a:p>
          <a:p>
            <a:r>
              <a:rPr lang="cs-CZ" dirty="0" smtClean="0"/>
              <a:t> ROVNÝ______________________________________</a:t>
            </a:r>
          </a:p>
          <a:p>
            <a:r>
              <a:rPr lang="cs-CZ" dirty="0" smtClean="0"/>
              <a:t> KVĚTEN_____________________________________</a:t>
            </a:r>
          </a:p>
          <a:p>
            <a:r>
              <a:rPr lang="cs-CZ" dirty="0" smtClean="0"/>
              <a:t> STUDOVAT___________________________________ </a:t>
            </a:r>
          </a:p>
          <a:p>
            <a:r>
              <a:rPr lang="cs-CZ" dirty="0" smtClean="0"/>
              <a:t> KŘIČÍ________________________________________</a:t>
            </a:r>
          </a:p>
          <a:p>
            <a:r>
              <a:rPr lang="cs-CZ" dirty="0"/>
              <a:t> </a:t>
            </a:r>
            <a:r>
              <a:rPr lang="cs-CZ" dirty="0" smtClean="0"/>
              <a:t>ZNÁMÝ _____________________________________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075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3273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POZOROVAT – DÍVAT SE</a:t>
            </a:r>
          </a:p>
          <a:p>
            <a:r>
              <a:rPr lang="cs-CZ" dirty="0" smtClean="0"/>
              <a:t>HLÍNA – ZEM</a:t>
            </a:r>
          </a:p>
          <a:p>
            <a:r>
              <a:rPr lang="cs-CZ" dirty="0" smtClean="0"/>
              <a:t>OBEC – VESNICE</a:t>
            </a:r>
          </a:p>
          <a:p>
            <a:r>
              <a:rPr lang="cs-CZ" dirty="0" smtClean="0"/>
              <a:t>HEZKÝ – PĚKNÝ</a:t>
            </a:r>
          </a:p>
          <a:p>
            <a:r>
              <a:rPr lang="cs-CZ" dirty="0" smtClean="0"/>
              <a:t>CHLAPEC – HOCH</a:t>
            </a:r>
          </a:p>
          <a:p>
            <a:r>
              <a:rPr lang="cs-CZ" dirty="0" smtClean="0"/>
              <a:t>ROVNÝ – PŘÍMÝ</a:t>
            </a:r>
          </a:p>
          <a:p>
            <a:r>
              <a:rPr lang="cs-CZ" dirty="0" smtClean="0"/>
              <a:t>KVĚTEN – MÁJ</a:t>
            </a:r>
          </a:p>
          <a:p>
            <a:r>
              <a:rPr lang="cs-CZ" dirty="0" smtClean="0"/>
              <a:t>STUDOVAT – UČIT SE</a:t>
            </a:r>
          </a:p>
          <a:p>
            <a:r>
              <a:rPr lang="cs-CZ" dirty="0" smtClean="0"/>
              <a:t>KŘIČÍ – ŘVE</a:t>
            </a:r>
          </a:p>
          <a:p>
            <a:r>
              <a:rPr lang="cs-CZ" dirty="0" smtClean="0"/>
              <a:t>ZNÁMÝ - VĚHLASNÝ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690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32</TotalTime>
  <Words>183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NewsPrint</vt:lpstr>
      <vt:lpstr>Motiv systému Office</vt:lpstr>
      <vt:lpstr>Prezentace aplikace PowerPoint</vt:lpstr>
      <vt:lpstr>Anotace</vt:lpstr>
      <vt:lpstr>synonyma</vt:lpstr>
      <vt:lpstr>SYNONYMA</vt:lpstr>
      <vt:lpstr>k uvedeným slovům napiš synonyma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synonyma</dc:title>
  <dc:creator>Dufková Dana</dc:creator>
  <cp:lastModifiedBy>Dufková Dana</cp:lastModifiedBy>
  <cp:revision>4</cp:revision>
  <dcterms:created xsi:type="dcterms:W3CDTF">2012-09-16T20:07:29Z</dcterms:created>
  <dcterms:modified xsi:type="dcterms:W3CDTF">2012-09-16T20:40:26Z</dcterms:modified>
</cp:coreProperties>
</file>