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60" r:id="rId3"/>
    <p:sldId id="261" r:id="rId4"/>
    <p:sldId id="256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VY_12_INOVACE_28_Homonyma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Homonyma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56C7FF-17F5-4F52-9DBD-2444381E6657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A80CF6C-F551-445B-B7EE-FD473ECC7A77}" type="presOf" srcId="{EBC41103-E2E5-4D48-9B4B-425520D3D098}" destId="{50C2F88D-8688-44C2-A854-691F34009D3B}" srcOrd="0" destOrd="0" presId="urn:microsoft.com/office/officeart/2005/8/layout/target3"/>
    <dgm:cxn modelId="{BEFE5553-2DDF-46E0-8483-F2A26EBECA61}" type="presOf" srcId="{EBC41103-E2E5-4D48-9B4B-425520D3D098}" destId="{F969C235-9271-4D34-B740-D627A121CAD0}" srcOrd="1" destOrd="0" presId="urn:microsoft.com/office/officeart/2005/8/layout/target3"/>
    <dgm:cxn modelId="{EC24EF2C-1E91-4F5F-BE16-CDD00A2A81EB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80F76D9-BFC2-40A3-8E8E-6898767C5DD5}" type="presOf" srcId="{445C7998-7549-48B0-BD68-D4F0167F02E5}" destId="{BC35EE03-4121-4EF9-923D-7CB6D30D358D}" srcOrd="0" destOrd="0" presId="urn:microsoft.com/office/officeart/2005/8/layout/target3"/>
    <dgm:cxn modelId="{AB6B19C3-DEB7-416E-A242-C4B0F3AD7C14}" type="presOf" srcId="{019433A1-1324-4DE1-9E6F-32B851095F74}" destId="{E7297F21-D4FD-4A41-AE58-814D01A6B5E7}" srcOrd="1" destOrd="0" presId="urn:microsoft.com/office/officeart/2005/8/layout/target3"/>
    <dgm:cxn modelId="{06303878-AB11-4195-87C4-79763392FBA2}" type="presOf" srcId="{445C7998-7549-48B0-BD68-D4F0167F02E5}" destId="{4D19AB04-24FA-40C2-B203-52AE3D15E171}" srcOrd="1" destOrd="0" presId="urn:microsoft.com/office/officeart/2005/8/layout/target3"/>
    <dgm:cxn modelId="{06D57610-B413-4D59-B891-4B53FBE86EE3}" type="presOf" srcId="{39F8B381-5807-488E-AC22-73DD4140ED4A}" destId="{71045F8C-00FA-488E-A7BD-E2E6753D979D}" srcOrd="0" destOrd="0" presId="urn:microsoft.com/office/officeart/2005/8/layout/target3"/>
    <dgm:cxn modelId="{4516BA31-8938-48F4-BAD2-8BDB8313B038}" type="presOf" srcId="{C73C7642-F245-4585-8F88-243F9FAEF6CA}" destId="{AA41A67C-3D3F-4AE9-9E0F-5D7F7BB2E741}" srcOrd="1" destOrd="0" presId="urn:microsoft.com/office/officeart/2005/8/layout/target3"/>
    <dgm:cxn modelId="{77B37F06-7357-47AE-8F09-713EE74C5C43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AC790FA-680E-4F33-81BD-5710B06CE7F8}" type="presOf" srcId="{C73C7642-F245-4585-8F88-243F9FAEF6CA}" destId="{97289DF2-90F4-4EC2-A9FC-633B00BAB610}" srcOrd="0" destOrd="0" presId="urn:microsoft.com/office/officeart/2005/8/layout/target3"/>
    <dgm:cxn modelId="{0943F16F-D96C-449D-84BE-E7ADA47A41E6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111BC7-49C7-48D6-A675-B8C067A4DA13}" type="presOf" srcId="{DAEA276B-ECF9-46F6-A7D3-4693B2D32BC4}" destId="{F69A1436-182C-465B-AD7F-FE48E0C090C1}" srcOrd="1" destOrd="0" presId="urn:microsoft.com/office/officeart/2005/8/layout/target3"/>
    <dgm:cxn modelId="{4E0AAF5D-1776-45BE-B7A3-3183AB281108}" type="presParOf" srcId="{71045F8C-00FA-488E-A7BD-E2E6753D979D}" destId="{3577EC6B-C980-4F34-8C69-4365E7B8FC8C}" srcOrd="0" destOrd="0" presId="urn:microsoft.com/office/officeart/2005/8/layout/target3"/>
    <dgm:cxn modelId="{9CD5A582-AA2B-4DCC-A00F-5FC3E50C6409}" type="presParOf" srcId="{71045F8C-00FA-488E-A7BD-E2E6753D979D}" destId="{6940EB87-DC1D-4BC3-9408-9AC2E1FFC039}" srcOrd="1" destOrd="0" presId="urn:microsoft.com/office/officeart/2005/8/layout/target3"/>
    <dgm:cxn modelId="{3D00BDE3-3040-46AC-AE1E-0EA527EA013F}" type="presParOf" srcId="{71045F8C-00FA-488E-A7BD-E2E6753D979D}" destId="{BC35EE03-4121-4EF9-923D-7CB6D30D358D}" srcOrd="2" destOrd="0" presId="urn:microsoft.com/office/officeart/2005/8/layout/target3"/>
    <dgm:cxn modelId="{F8DD0BF1-FDD8-47B1-AF0C-186B996149C2}" type="presParOf" srcId="{71045F8C-00FA-488E-A7BD-E2E6753D979D}" destId="{C95EEA27-3CBF-4645-A92D-9D8AF5C1CBFC}" srcOrd="3" destOrd="0" presId="urn:microsoft.com/office/officeart/2005/8/layout/target3"/>
    <dgm:cxn modelId="{555F240B-024C-4643-9F66-78E92C53F011}" type="presParOf" srcId="{71045F8C-00FA-488E-A7BD-E2E6753D979D}" destId="{851BB866-B6AE-4566-893F-4C635BA974FC}" srcOrd="4" destOrd="0" presId="urn:microsoft.com/office/officeart/2005/8/layout/target3"/>
    <dgm:cxn modelId="{FB9319E4-A02F-4FC6-B183-5D01D3A42B37}" type="presParOf" srcId="{71045F8C-00FA-488E-A7BD-E2E6753D979D}" destId="{643EA938-EDE0-4533-ACCC-D2BD6F3A527C}" srcOrd="5" destOrd="0" presId="urn:microsoft.com/office/officeart/2005/8/layout/target3"/>
    <dgm:cxn modelId="{21AE7777-F3F5-41AF-AFFE-8AF78B27D1FB}" type="presParOf" srcId="{71045F8C-00FA-488E-A7BD-E2E6753D979D}" destId="{92F31B18-D66D-4CC7-89B9-378928DE877D}" srcOrd="6" destOrd="0" presId="urn:microsoft.com/office/officeart/2005/8/layout/target3"/>
    <dgm:cxn modelId="{9F3CA32A-3574-4A38-BE20-27C01F4DBA3F}" type="presParOf" srcId="{71045F8C-00FA-488E-A7BD-E2E6753D979D}" destId="{902074E1-B931-4618-97F1-FADBE82E9C3C}" srcOrd="7" destOrd="0" presId="urn:microsoft.com/office/officeart/2005/8/layout/target3"/>
    <dgm:cxn modelId="{6EF76207-6E8C-4218-A08B-00553BA4DE1F}" type="presParOf" srcId="{71045F8C-00FA-488E-A7BD-E2E6753D979D}" destId="{A3817367-F2BC-482F-8832-FA00B51DCCF3}" srcOrd="8" destOrd="0" presId="urn:microsoft.com/office/officeart/2005/8/layout/target3"/>
    <dgm:cxn modelId="{63A0896E-0E44-4196-8101-47ADB380D0DF}" type="presParOf" srcId="{71045F8C-00FA-488E-A7BD-E2E6753D979D}" destId="{626ABFF6-56C8-4386-B662-68EC364EED9D}" srcOrd="9" destOrd="0" presId="urn:microsoft.com/office/officeart/2005/8/layout/target3"/>
    <dgm:cxn modelId="{54F47FE8-3F2D-4C8A-AEDC-F82F7A40CD97}" type="presParOf" srcId="{71045F8C-00FA-488E-A7BD-E2E6753D979D}" destId="{6DB11F1C-D028-4800-9625-6611CA9DE6D4}" srcOrd="10" destOrd="0" presId="urn:microsoft.com/office/officeart/2005/8/layout/target3"/>
    <dgm:cxn modelId="{777DC6F1-A5E3-4CAE-A6A3-1B272F24C4A1}" type="presParOf" srcId="{71045F8C-00FA-488E-A7BD-E2E6753D979D}" destId="{CDED6FE3-AD8F-4ACC-B6B8-710EDDD97598}" srcOrd="11" destOrd="0" presId="urn:microsoft.com/office/officeart/2005/8/layout/target3"/>
    <dgm:cxn modelId="{3AF65A2C-D527-40B4-8617-A8AC324479D5}" type="presParOf" srcId="{71045F8C-00FA-488E-A7BD-E2E6753D979D}" destId="{397AC6D7-84A6-4150-958F-83C92D9ACF38}" srcOrd="12" destOrd="0" presId="urn:microsoft.com/office/officeart/2005/8/layout/target3"/>
    <dgm:cxn modelId="{B6163BFA-CA36-4C19-8557-5D8222DF1D32}" type="presParOf" srcId="{71045F8C-00FA-488E-A7BD-E2E6753D979D}" destId="{D7419528-33A6-416D-9E64-B3F7915C5149}" srcOrd="13" destOrd="0" presId="urn:microsoft.com/office/officeart/2005/8/layout/target3"/>
    <dgm:cxn modelId="{C50AFA56-7446-42E7-95D3-FFC76CDA7564}" type="presParOf" srcId="{71045F8C-00FA-488E-A7BD-E2E6753D979D}" destId="{97289DF2-90F4-4EC2-A9FC-633B00BAB610}" srcOrd="14" destOrd="0" presId="urn:microsoft.com/office/officeart/2005/8/layout/target3"/>
    <dgm:cxn modelId="{83FFCDBA-ED82-4D83-8892-A7C3EE71AC0E}" type="presParOf" srcId="{71045F8C-00FA-488E-A7BD-E2E6753D979D}" destId="{234EBA9D-95B4-4C20-A84E-6F65F1085DC6}" srcOrd="15" destOrd="0" presId="urn:microsoft.com/office/officeart/2005/8/layout/target3"/>
    <dgm:cxn modelId="{4C44944E-F77A-4084-82F9-D3A46A87F738}" type="presParOf" srcId="{71045F8C-00FA-488E-A7BD-E2E6753D979D}" destId="{12255512-213F-41DF-90A6-8B4CD74A2B52}" srcOrd="16" destOrd="0" presId="urn:microsoft.com/office/officeart/2005/8/layout/target3"/>
    <dgm:cxn modelId="{D0A60F21-89EB-4F86-A458-079EA89A8940}" type="presParOf" srcId="{71045F8C-00FA-488E-A7BD-E2E6753D979D}" destId="{50C2F88D-8688-44C2-A854-691F34009D3B}" srcOrd="17" destOrd="0" presId="urn:microsoft.com/office/officeart/2005/8/layout/target3"/>
    <dgm:cxn modelId="{F57BBA6F-6AB5-46AF-8B9B-54E84E3D8868}" type="presParOf" srcId="{71045F8C-00FA-488E-A7BD-E2E6753D979D}" destId="{4D19AB04-24FA-40C2-B203-52AE3D15E171}" srcOrd="18" destOrd="0" presId="urn:microsoft.com/office/officeart/2005/8/layout/target3"/>
    <dgm:cxn modelId="{5639C5EB-EB3E-4BB1-9E19-6879184BC6A7}" type="presParOf" srcId="{71045F8C-00FA-488E-A7BD-E2E6753D979D}" destId="{832BF48F-0145-4429-9E02-8FCA946CCE9E}" srcOrd="19" destOrd="0" presId="urn:microsoft.com/office/officeart/2005/8/layout/target3"/>
    <dgm:cxn modelId="{4CD886D7-A3B5-45FB-B899-0676AB58F74C}" type="presParOf" srcId="{71045F8C-00FA-488E-A7BD-E2E6753D979D}" destId="{E7297F21-D4FD-4A41-AE58-814D01A6B5E7}" srcOrd="20" destOrd="0" presId="urn:microsoft.com/office/officeart/2005/8/layout/target3"/>
    <dgm:cxn modelId="{D80A4A8A-F7E0-4A81-896B-83CBCE7A535A}" type="presParOf" srcId="{71045F8C-00FA-488E-A7BD-E2E6753D979D}" destId="{F69A1436-182C-465B-AD7F-FE48E0C090C1}" srcOrd="21" destOrd="0" presId="urn:microsoft.com/office/officeart/2005/8/layout/target3"/>
    <dgm:cxn modelId="{CCA2DA85-5182-492C-8DA1-36E9E3ED786F}" type="presParOf" srcId="{71045F8C-00FA-488E-A7BD-E2E6753D979D}" destId="{AA41A67C-3D3F-4AE9-9E0F-5D7F7BB2E741}" srcOrd="22" destOrd="0" presId="urn:microsoft.com/office/officeart/2005/8/layout/target3"/>
    <dgm:cxn modelId="{1E608682-6796-43D3-B07C-C53B8BD201E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VY_12_INOVACE_28_Homonyma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Homonyma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2A9C3C-54AC-483D-8A4F-5F470A282497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FA35F7-54DA-4899-B125-A06019AD9EF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6567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284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122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7196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770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6194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8463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7428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124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24246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0669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88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FAC37-46F0-4534-AA12-14BB1D1AC821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4C32BF-7613-4591-B741-38A4B27BFB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681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698380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146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332656"/>
            <a:ext cx="7024744" cy="36004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Anotace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9419003"/>
              </p:ext>
            </p:extLst>
          </p:nvPr>
        </p:nvGraphicFramePr>
        <p:xfrm>
          <a:off x="1835696" y="1306830"/>
          <a:ext cx="6096000" cy="4498434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16637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85666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procvičování</a:t>
                      </a:r>
                      <a:endParaRPr lang="cs-CZ" dirty="0"/>
                    </a:p>
                  </a:txBody>
                  <a:tcPr/>
                </a:tc>
              </a:tr>
              <a:tr h="808454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přehled</a:t>
                      </a:r>
                      <a:endParaRPr lang="cs-CZ" dirty="0"/>
                    </a:p>
                  </a:txBody>
                  <a:tcPr/>
                </a:tc>
              </a:tr>
              <a:tr h="1076458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1234279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Procvičování lze realizovat pomocí fixu určeného k psaní na interaktivní tabuli.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417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HOMONYMA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SLOVA  SOUZVUČNÁ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51321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HOMONYMA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SLOVA, KTERÁ MAJÍ STEJNOU ZVUKOVOU PODOBU (STEJNĚ ZNĚJÍ), ALE MAJÍ ZCELA ODLIŠNÝ VÝZNAM A PŮVOD</a:t>
            </a:r>
            <a:endParaRPr lang="cs-CZ" sz="3200" dirty="0"/>
          </a:p>
          <a:p>
            <a:r>
              <a:rPr lang="cs-CZ" sz="3200" b="1" dirty="0" smtClean="0"/>
              <a:t>PŘÍKLADY: </a:t>
            </a:r>
          </a:p>
          <a:p>
            <a:r>
              <a:rPr lang="cs-CZ" sz="3200" dirty="0" smtClean="0"/>
              <a:t>KOLEJ (ŽELEZNIČNÍ – VYSOKOŠKOLSKÁ)</a:t>
            </a:r>
          </a:p>
          <a:p>
            <a:r>
              <a:rPr lang="cs-CZ" sz="3200" dirty="0" smtClean="0"/>
              <a:t>OBLOHA (ZELENINOVÁ – NEBE)</a:t>
            </a:r>
          </a:p>
          <a:p>
            <a:r>
              <a:rPr lang="cs-CZ" sz="3200" dirty="0" smtClean="0"/>
              <a:t>BÍT – BÝT</a:t>
            </a:r>
          </a:p>
          <a:p>
            <a:r>
              <a:rPr lang="cs-CZ" sz="3200" dirty="0" smtClean="0"/>
              <a:t>PLOT - PLOD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6373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URČETE VÝZNAMY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VINICE _________________   ________________</a:t>
            </a:r>
          </a:p>
          <a:p>
            <a:r>
              <a:rPr lang="cs-CZ" dirty="0" smtClean="0"/>
              <a:t>BOX ___________________   ________________</a:t>
            </a:r>
          </a:p>
          <a:p>
            <a:r>
              <a:rPr lang="cs-CZ" dirty="0" smtClean="0"/>
              <a:t>JEZ ___________________   _________________</a:t>
            </a:r>
          </a:p>
          <a:p>
            <a:r>
              <a:rPr lang="cs-CZ" dirty="0" smtClean="0"/>
              <a:t>VÁL ___________________  _________________</a:t>
            </a:r>
          </a:p>
          <a:p>
            <a:r>
              <a:rPr lang="cs-CZ" dirty="0" smtClean="0"/>
              <a:t>SNÍ ___________________  __________________</a:t>
            </a:r>
          </a:p>
          <a:p>
            <a:r>
              <a:rPr lang="cs-CZ" dirty="0" smtClean="0"/>
              <a:t>KOLO _________________   _________________</a:t>
            </a:r>
          </a:p>
          <a:p>
            <a:r>
              <a:rPr lang="cs-CZ" dirty="0" smtClean="0"/>
              <a:t>PILY ___________________   _________________</a:t>
            </a:r>
          </a:p>
          <a:p>
            <a:r>
              <a:rPr lang="cs-CZ" dirty="0" smtClean="0"/>
              <a:t>ZAPŘÍT _______________   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619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VINICE </a:t>
            </a:r>
            <a:r>
              <a:rPr lang="cs-CZ" dirty="0" smtClean="0"/>
              <a:t>:  vinohrad     vinná žena</a:t>
            </a:r>
          </a:p>
          <a:p>
            <a:r>
              <a:rPr lang="cs-CZ" b="1" dirty="0" smtClean="0"/>
              <a:t>BOX:       </a:t>
            </a:r>
            <a:r>
              <a:rPr lang="cs-CZ" dirty="0" smtClean="0"/>
              <a:t>sport   schránka</a:t>
            </a:r>
          </a:p>
          <a:p>
            <a:r>
              <a:rPr lang="cs-CZ" b="1" dirty="0" smtClean="0"/>
              <a:t>JEZ:        </a:t>
            </a:r>
            <a:r>
              <a:rPr lang="cs-CZ" dirty="0" smtClean="0"/>
              <a:t>na řece    příkaz ke konzumaci</a:t>
            </a:r>
          </a:p>
          <a:p>
            <a:r>
              <a:rPr lang="cs-CZ" b="1" dirty="0" smtClean="0"/>
              <a:t>VÁ</a:t>
            </a:r>
            <a:r>
              <a:rPr lang="cs-CZ" dirty="0" smtClean="0"/>
              <a:t>L:       vítr vál     podložka na válení</a:t>
            </a:r>
          </a:p>
          <a:p>
            <a:r>
              <a:rPr lang="cs-CZ" b="1" dirty="0" smtClean="0"/>
              <a:t>SNÍ:        </a:t>
            </a:r>
            <a:r>
              <a:rPr lang="cs-CZ" dirty="0" smtClean="0"/>
              <a:t>zdá se      0n toho sní mnoho.</a:t>
            </a:r>
          </a:p>
          <a:p>
            <a:r>
              <a:rPr lang="cs-CZ" b="1" dirty="0" smtClean="0"/>
              <a:t>KOLO:    </a:t>
            </a:r>
            <a:r>
              <a:rPr lang="cs-CZ" dirty="0" smtClean="0"/>
              <a:t>5. kolo závodu    bicykl    mlýnské</a:t>
            </a:r>
          </a:p>
          <a:p>
            <a:r>
              <a:rPr lang="cs-CZ" b="1" dirty="0" smtClean="0"/>
              <a:t>PILY:       </a:t>
            </a:r>
            <a:r>
              <a:rPr lang="cs-CZ" dirty="0" smtClean="0"/>
              <a:t>Dívky pily.     pily na řezání</a:t>
            </a:r>
          </a:p>
          <a:p>
            <a:r>
              <a:rPr lang="cs-CZ" b="1" dirty="0" smtClean="0"/>
              <a:t>ZAPŘÍT:  </a:t>
            </a:r>
            <a:r>
              <a:rPr lang="cs-CZ" dirty="0" smtClean="0"/>
              <a:t>nepřiznat se    zapřít tyčí větev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807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220</Words>
  <Application>Microsoft Office PowerPoint</Application>
  <PresentationFormat>Předvádění na obrazovce (4:3)</PresentationFormat>
  <Paragraphs>45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Medián</vt:lpstr>
      <vt:lpstr>Motiv systému Office</vt:lpstr>
      <vt:lpstr>Prezentace aplikace PowerPoint</vt:lpstr>
      <vt:lpstr>Anotace</vt:lpstr>
      <vt:lpstr>HOMONYMA</vt:lpstr>
      <vt:lpstr>HOMONYMA</vt:lpstr>
      <vt:lpstr>URČETE VÝZNAMY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HOMONYMA</dc:title>
  <dc:creator>Dufková Dana</dc:creator>
  <cp:lastModifiedBy>Dufková Dana</cp:lastModifiedBy>
  <cp:revision>3</cp:revision>
  <dcterms:created xsi:type="dcterms:W3CDTF">2012-09-16T20:42:29Z</dcterms:created>
  <dcterms:modified xsi:type="dcterms:W3CDTF">2012-09-16T21:08:05Z</dcterms:modified>
</cp:coreProperties>
</file>