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11"/>
  </p:notesMasterIdLst>
  <p:sldIdLst>
    <p:sldId id="262" r:id="rId3"/>
    <p:sldId id="263" r:id="rId4"/>
    <p:sldId id="256" r:id="rId5"/>
    <p:sldId id="258" r:id="rId6"/>
    <p:sldId id="259" r:id="rId7"/>
    <p:sldId id="260" r:id="rId8"/>
    <p:sldId id="261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8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Mgr. Dana Dufková 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VY_12_INOVACE_29_Antonyma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</a:t>
          </a:r>
          <a:r>
            <a:rPr lang="cs-CZ" dirty="0" smtClean="0"/>
            <a:t>Antonyma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Český jazyk pro 7. ročník ZŠ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  <dgm:t>
        <a:bodyPr/>
        <a:lstStyle/>
        <a:p>
          <a:endParaRPr lang="cs-CZ"/>
        </a:p>
      </dgm:t>
    </dgm:pt>
    <dgm:pt modelId="{6940EB87-DC1D-4BC3-9408-9AC2E1FFC039}" type="pres">
      <dgm:prSet presAssocID="{445C7998-7549-48B0-BD68-D4F0167F02E5}" presName="space" presStyleCnt="0"/>
      <dgm:spPr/>
      <dgm:t>
        <a:bodyPr/>
        <a:lstStyle/>
        <a:p>
          <a:endParaRPr lang="cs-CZ"/>
        </a:p>
      </dgm:t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  <dgm:t>
        <a:bodyPr/>
        <a:lstStyle/>
        <a:p>
          <a:endParaRPr lang="cs-CZ"/>
        </a:p>
      </dgm:t>
    </dgm:pt>
    <dgm:pt modelId="{851BB866-B6AE-4566-893F-4C635BA974FC}" type="pres">
      <dgm:prSet presAssocID="{FBBFC3EA-9D9D-4F3A-BEA6-9C2C0E46BF20}" presName="circle2" presStyleLbl="node1" presStyleIdx="1" presStyleCnt="6"/>
      <dgm:spPr/>
      <dgm:t>
        <a:bodyPr/>
        <a:lstStyle/>
        <a:p>
          <a:endParaRPr lang="cs-CZ"/>
        </a:p>
      </dgm:t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  <dgm:t>
        <a:bodyPr/>
        <a:lstStyle/>
        <a:p>
          <a:endParaRPr lang="cs-CZ"/>
        </a:p>
      </dgm:t>
    </dgm:pt>
    <dgm:pt modelId="{902074E1-B931-4618-97F1-FADBE82E9C3C}" type="pres">
      <dgm:prSet presAssocID="{019433A1-1324-4DE1-9E6F-32B851095F74}" presName="circle3" presStyleLbl="node1" presStyleIdx="2" presStyleCnt="6"/>
      <dgm:spPr/>
      <dgm:t>
        <a:bodyPr/>
        <a:lstStyle/>
        <a:p>
          <a:endParaRPr lang="cs-CZ"/>
        </a:p>
      </dgm:t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  <dgm:t>
        <a:bodyPr/>
        <a:lstStyle/>
        <a:p>
          <a:endParaRPr lang="cs-CZ"/>
        </a:p>
      </dgm:t>
    </dgm:pt>
    <dgm:pt modelId="{6DB11F1C-D028-4800-9625-6611CA9DE6D4}" type="pres">
      <dgm:prSet presAssocID="{DAEA276B-ECF9-46F6-A7D3-4693B2D32BC4}" presName="circle4" presStyleLbl="node1" presStyleIdx="3" presStyleCnt="6"/>
      <dgm:spPr/>
      <dgm:t>
        <a:bodyPr/>
        <a:lstStyle/>
        <a:p>
          <a:endParaRPr lang="cs-CZ"/>
        </a:p>
      </dgm:t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0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  <dgm:t>
        <a:bodyPr/>
        <a:lstStyle/>
        <a:p>
          <a:endParaRPr lang="cs-CZ"/>
        </a:p>
      </dgm:t>
    </dgm:pt>
    <dgm:pt modelId="{D7419528-33A6-416D-9E64-B3F7915C5149}" type="pres">
      <dgm:prSet presAssocID="{C73C7642-F245-4585-8F88-243F9FAEF6CA}" presName="circle5" presStyleLbl="node1" presStyleIdx="4" presStyleCnt="6"/>
      <dgm:spPr/>
      <dgm:t>
        <a:bodyPr/>
        <a:lstStyle/>
        <a:p>
          <a:endParaRPr lang="cs-CZ"/>
        </a:p>
      </dgm:t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  <dgm:t>
        <a:bodyPr/>
        <a:lstStyle/>
        <a:p>
          <a:endParaRPr lang="cs-CZ"/>
        </a:p>
      </dgm:t>
    </dgm:pt>
    <dgm:pt modelId="{12255512-213F-41DF-90A6-8B4CD74A2B52}" type="pres">
      <dgm:prSet presAssocID="{EBC41103-E2E5-4D48-9B4B-425520D3D098}" presName="circle6" presStyleLbl="node1" presStyleIdx="5" presStyleCnt="6"/>
      <dgm:spPr/>
      <dgm:t>
        <a:bodyPr/>
        <a:lstStyle/>
        <a:p>
          <a:endParaRPr lang="cs-CZ"/>
        </a:p>
      </dgm:t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363367E-30CB-4D51-BCC0-67C1E59957A5}" type="presOf" srcId="{39F8B381-5807-488E-AC22-73DD4140ED4A}" destId="{71045F8C-00FA-488E-A7BD-E2E6753D979D}" srcOrd="0" destOrd="0" presId="urn:microsoft.com/office/officeart/2005/8/layout/target3"/>
    <dgm:cxn modelId="{34C494BC-D8B6-43C1-93A4-895A7BF46589}" type="presOf" srcId="{EBC41103-E2E5-4D48-9B4B-425520D3D098}" destId="{F969C235-9271-4D34-B740-D627A121CAD0}" srcOrd="1" destOrd="0" presId="urn:microsoft.com/office/officeart/2005/8/layout/target3"/>
    <dgm:cxn modelId="{DF91D468-410A-4A67-8002-B3418CACCE21}" type="presOf" srcId="{DAEA276B-ECF9-46F6-A7D3-4693B2D32BC4}" destId="{F69A1436-182C-465B-AD7F-FE48E0C090C1}" srcOrd="1" destOrd="0" presId="urn:microsoft.com/office/officeart/2005/8/layout/target3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B39D553E-3791-4F66-89B8-B3056EC835E7}" type="presOf" srcId="{C73C7642-F245-4585-8F88-243F9FAEF6CA}" destId="{97289DF2-90F4-4EC2-A9FC-633B00BAB610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B80081CB-BCCA-4903-88E5-578C6E550C56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DF281087-2FA1-404F-BE22-8236B8C54056}" type="presOf" srcId="{019433A1-1324-4DE1-9E6F-32B851095F74}" destId="{E7297F21-D4FD-4A41-AE58-814D01A6B5E7}" srcOrd="1" destOrd="0" presId="urn:microsoft.com/office/officeart/2005/8/layout/target3"/>
    <dgm:cxn modelId="{4AE95EE9-941B-4F03-A1D9-0B9F60697186}" type="presOf" srcId="{019433A1-1324-4DE1-9E6F-32B851095F74}" destId="{A3817367-F2BC-482F-8832-FA00B51DCCF3}" srcOrd="0" destOrd="0" presId="urn:microsoft.com/office/officeart/2005/8/layout/target3"/>
    <dgm:cxn modelId="{9F81182E-B8B0-4712-B767-0C0C157B9C75}" type="presOf" srcId="{445C7998-7549-48B0-BD68-D4F0167F02E5}" destId="{4D19AB04-24FA-40C2-B203-52AE3D15E17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F3C3828-33E6-470D-82AF-1EB0084D560B}" type="presOf" srcId="{445C7998-7549-48B0-BD68-D4F0167F02E5}" destId="{BC35EE03-4121-4EF9-923D-7CB6D30D358D}" srcOrd="0" destOrd="0" presId="urn:microsoft.com/office/officeart/2005/8/layout/target3"/>
    <dgm:cxn modelId="{9716E95D-5DC7-4CE1-AC26-518571A656B5}" type="presOf" srcId="{FBBFC3EA-9D9D-4F3A-BEA6-9C2C0E46BF20}" destId="{832BF48F-0145-4429-9E02-8FCA946CCE9E}" srcOrd="1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158543B0-F193-45B5-B3BD-14C639CBADE5}" type="presOf" srcId="{EBC41103-E2E5-4D48-9B4B-425520D3D098}" destId="{50C2F88D-8688-44C2-A854-691F34009D3B}" srcOrd="0" destOrd="0" presId="urn:microsoft.com/office/officeart/2005/8/layout/target3"/>
    <dgm:cxn modelId="{AD8EED02-61D2-4BF4-8AC2-148A267C13A2}" type="presOf" srcId="{DAEA276B-ECF9-46F6-A7D3-4693B2D32BC4}" destId="{CDED6FE3-AD8F-4ACC-B6B8-710EDDD97598}" srcOrd="0" destOrd="0" presId="urn:microsoft.com/office/officeart/2005/8/layout/target3"/>
    <dgm:cxn modelId="{55021E13-0F48-4DE7-8535-607255C5FFF6}" type="presOf" srcId="{C73C7642-F245-4585-8F88-243F9FAEF6CA}" destId="{AA41A67C-3D3F-4AE9-9E0F-5D7F7BB2E741}" srcOrd="1" destOrd="0" presId="urn:microsoft.com/office/officeart/2005/8/layout/target3"/>
    <dgm:cxn modelId="{EC042E5D-B2E2-40CD-B711-CAAE6C12DA50}" type="presParOf" srcId="{71045F8C-00FA-488E-A7BD-E2E6753D979D}" destId="{3577EC6B-C980-4F34-8C69-4365E7B8FC8C}" srcOrd="0" destOrd="0" presId="urn:microsoft.com/office/officeart/2005/8/layout/target3"/>
    <dgm:cxn modelId="{325180AC-A80C-4AA8-8CDC-B5580DEBAF10}" type="presParOf" srcId="{71045F8C-00FA-488E-A7BD-E2E6753D979D}" destId="{6940EB87-DC1D-4BC3-9408-9AC2E1FFC039}" srcOrd="1" destOrd="0" presId="urn:microsoft.com/office/officeart/2005/8/layout/target3"/>
    <dgm:cxn modelId="{0AAFAC50-188C-4640-9ABD-4FD7A6BF7DEF}" type="presParOf" srcId="{71045F8C-00FA-488E-A7BD-E2E6753D979D}" destId="{BC35EE03-4121-4EF9-923D-7CB6D30D358D}" srcOrd="2" destOrd="0" presId="urn:microsoft.com/office/officeart/2005/8/layout/target3"/>
    <dgm:cxn modelId="{3532F081-0DDB-4BD4-8E6C-90C2B12C8857}" type="presParOf" srcId="{71045F8C-00FA-488E-A7BD-E2E6753D979D}" destId="{C95EEA27-3CBF-4645-A92D-9D8AF5C1CBFC}" srcOrd="3" destOrd="0" presId="urn:microsoft.com/office/officeart/2005/8/layout/target3"/>
    <dgm:cxn modelId="{70CDC22D-517B-4E08-885B-A040027BAA5F}" type="presParOf" srcId="{71045F8C-00FA-488E-A7BD-E2E6753D979D}" destId="{851BB866-B6AE-4566-893F-4C635BA974FC}" srcOrd="4" destOrd="0" presId="urn:microsoft.com/office/officeart/2005/8/layout/target3"/>
    <dgm:cxn modelId="{84FA485B-BCDC-417D-84A1-5B58DFF6E869}" type="presParOf" srcId="{71045F8C-00FA-488E-A7BD-E2E6753D979D}" destId="{643EA938-EDE0-4533-ACCC-D2BD6F3A527C}" srcOrd="5" destOrd="0" presId="urn:microsoft.com/office/officeart/2005/8/layout/target3"/>
    <dgm:cxn modelId="{8978E365-02A1-4E10-BB0E-B75A088955F9}" type="presParOf" srcId="{71045F8C-00FA-488E-A7BD-E2E6753D979D}" destId="{92F31B18-D66D-4CC7-89B9-378928DE877D}" srcOrd="6" destOrd="0" presId="urn:microsoft.com/office/officeart/2005/8/layout/target3"/>
    <dgm:cxn modelId="{89ED7C29-D624-4A50-B4CD-83AE5E715D7D}" type="presParOf" srcId="{71045F8C-00FA-488E-A7BD-E2E6753D979D}" destId="{902074E1-B931-4618-97F1-FADBE82E9C3C}" srcOrd="7" destOrd="0" presId="urn:microsoft.com/office/officeart/2005/8/layout/target3"/>
    <dgm:cxn modelId="{E85B968A-6FB9-47B3-8854-3E613A1C8AEE}" type="presParOf" srcId="{71045F8C-00FA-488E-A7BD-E2E6753D979D}" destId="{A3817367-F2BC-482F-8832-FA00B51DCCF3}" srcOrd="8" destOrd="0" presId="urn:microsoft.com/office/officeart/2005/8/layout/target3"/>
    <dgm:cxn modelId="{8F4BDDBF-7A60-4DCE-A819-BDD9DE3EC5A2}" type="presParOf" srcId="{71045F8C-00FA-488E-A7BD-E2E6753D979D}" destId="{626ABFF6-56C8-4386-B662-68EC364EED9D}" srcOrd="9" destOrd="0" presId="urn:microsoft.com/office/officeart/2005/8/layout/target3"/>
    <dgm:cxn modelId="{8DCE96A6-3374-4D7E-9171-02F26C172B46}" type="presParOf" srcId="{71045F8C-00FA-488E-A7BD-E2E6753D979D}" destId="{6DB11F1C-D028-4800-9625-6611CA9DE6D4}" srcOrd="10" destOrd="0" presId="urn:microsoft.com/office/officeart/2005/8/layout/target3"/>
    <dgm:cxn modelId="{3C186813-ACFF-4EBC-9260-ACF512EBB214}" type="presParOf" srcId="{71045F8C-00FA-488E-A7BD-E2E6753D979D}" destId="{CDED6FE3-AD8F-4ACC-B6B8-710EDDD97598}" srcOrd="11" destOrd="0" presId="urn:microsoft.com/office/officeart/2005/8/layout/target3"/>
    <dgm:cxn modelId="{DD1648D0-E5A7-4877-8E4B-65FDA895BF0B}" type="presParOf" srcId="{71045F8C-00FA-488E-A7BD-E2E6753D979D}" destId="{397AC6D7-84A6-4150-958F-83C92D9ACF38}" srcOrd="12" destOrd="0" presId="urn:microsoft.com/office/officeart/2005/8/layout/target3"/>
    <dgm:cxn modelId="{508BB0D3-4C54-4ABE-A8B9-ACB2722C39D8}" type="presParOf" srcId="{71045F8C-00FA-488E-A7BD-E2E6753D979D}" destId="{D7419528-33A6-416D-9E64-B3F7915C5149}" srcOrd="13" destOrd="0" presId="urn:microsoft.com/office/officeart/2005/8/layout/target3"/>
    <dgm:cxn modelId="{AD909217-008C-429E-89C9-F27CCB175298}" type="presParOf" srcId="{71045F8C-00FA-488E-A7BD-E2E6753D979D}" destId="{97289DF2-90F4-4EC2-A9FC-633B00BAB610}" srcOrd="14" destOrd="0" presId="urn:microsoft.com/office/officeart/2005/8/layout/target3"/>
    <dgm:cxn modelId="{F0D16A44-43B8-48A9-8C7D-7AF5019EF2E2}" type="presParOf" srcId="{71045F8C-00FA-488E-A7BD-E2E6753D979D}" destId="{234EBA9D-95B4-4C20-A84E-6F65F1085DC6}" srcOrd="15" destOrd="0" presId="urn:microsoft.com/office/officeart/2005/8/layout/target3"/>
    <dgm:cxn modelId="{F27CE77C-D909-4E78-BB6E-418166D95BF2}" type="presParOf" srcId="{71045F8C-00FA-488E-A7BD-E2E6753D979D}" destId="{12255512-213F-41DF-90A6-8B4CD74A2B52}" srcOrd="16" destOrd="0" presId="urn:microsoft.com/office/officeart/2005/8/layout/target3"/>
    <dgm:cxn modelId="{99AEE0BF-D9AF-4D92-A8D3-08C716FB9FA8}" type="presParOf" srcId="{71045F8C-00FA-488E-A7BD-E2E6753D979D}" destId="{50C2F88D-8688-44C2-A854-691F34009D3B}" srcOrd="17" destOrd="0" presId="urn:microsoft.com/office/officeart/2005/8/layout/target3"/>
    <dgm:cxn modelId="{AF270553-E024-474E-8789-4592C9A6E239}" type="presParOf" srcId="{71045F8C-00FA-488E-A7BD-E2E6753D979D}" destId="{4D19AB04-24FA-40C2-B203-52AE3D15E171}" srcOrd="18" destOrd="0" presId="urn:microsoft.com/office/officeart/2005/8/layout/target3"/>
    <dgm:cxn modelId="{9A1A7301-0AF0-4E6A-BFF9-97F55069D7D3}" type="presParOf" srcId="{71045F8C-00FA-488E-A7BD-E2E6753D979D}" destId="{832BF48F-0145-4429-9E02-8FCA946CCE9E}" srcOrd="19" destOrd="0" presId="urn:microsoft.com/office/officeart/2005/8/layout/target3"/>
    <dgm:cxn modelId="{E2970971-8865-4205-8C83-F9EEAC68FD0E}" type="presParOf" srcId="{71045F8C-00FA-488E-A7BD-E2E6753D979D}" destId="{E7297F21-D4FD-4A41-AE58-814D01A6B5E7}" srcOrd="20" destOrd="0" presId="urn:microsoft.com/office/officeart/2005/8/layout/target3"/>
    <dgm:cxn modelId="{D70D0631-060F-4AF1-8B0F-A61249E76E76}" type="presParOf" srcId="{71045F8C-00FA-488E-A7BD-E2E6753D979D}" destId="{F69A1436-182C-465B-AD7F-FE48E0C090C1}" srcOrd="21" destOrd="0" presId="urn:microsoft.com/office/officeart/2005/8/layout/target3"/>
    <dgm:cxn modelId="{051018C1-0BC5-4067-91A0-409A60FA2DFC}" type="presParOf" srcId="{71045F8C-00FA-488E-A7BD-E2E6753D979D}" destId="{AA41A67C-3D3F-4AE9-9E0F-5D7F7BB2E741}" srcOrd="22" destOrd="0" presId="urn:microsoft.com/office/officeart/2005/8/layout/target3"/>
    <dgm:cxn modelId="{C11D381D-05DC-4220-B0F4-99FDC7DF877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Mgr. Dana Dufková  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VY_12_INOVACE_29_Antonyma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Český jazyk pro 7. ročník ZŠ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Téma</a:t>
          </a:r>
          <a:r>
            <a:rPr lang="cs-CZ" sz="1400" kern="1200" dirty="0" smtClean="0"/>
            <a:t>: </a:t>
          </a:r>
          <a:r>
            <a:rPr lang="cs-CZ" sz="1400" kern="1200" dirty="0" smtClean="0"/>
            <a:t>Antonyma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E0871A-8C03-4B3D-A067-689E8B28194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E5DF4C-F8EE-4B2B-A14E-50F628D7336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19093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00B2F25-4934-419A-9596-25F0B9FD0B1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732045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94783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5894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341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88259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985794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80615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829166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57241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7916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160437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01223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172AA1-0A57-42C0-9DCD-E86D1D8F9E85}" type="datetimeFigureOut">
              <a:rPr lang="cs-CZ" smtClean="0"/>
              <a:t>19.9.2012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D82F15-F2F5-488F-A2ED-9BAD9787770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281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5961191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25439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332656"/>
            <a:ext cx="7024744" cy="36004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Anotace</a:t>
            </a:r>
            <a:endParaRPr lang="cs-CZ" b="1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957536"/>
              </p:ext>
            </p:extLst>
          </p:nvPr>
        </p:nvGraphicFramePr>
        <p:xfrm>
          <a:off x="1763688" y="1055490"/>
          <a:ext cx="6096000" cy="4870531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3048000"/>
                <a:gridCol w="3048000"/>
              </a:tblGrid>
              <a:tr h="398438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819239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tabuli,</a:t>
                      </a:r>
                      <a:r>
                        <a:rPr lang="cs-CZ" baseline="0" dirty="0" smtClean="0"/>
                        <a:t> procvičování</a:t>
                      </a:r>
                      <a:endParaRPr lang="cs-CZ" dirty="0"/>
                    </a:p>
                  </a:txBody>
                  <a:tcPr/>
                </a:tc>
              </a:tr>
              <a:tr h="773138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Pravidla,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smtClean="0"/>
                        <a:t>SSČ, fix </a:t>
                      </a:r>
                      <a:r>
                        <a:rPr lang="cs-CZ" baseline="0" dirty="0" smtClean="0"/>
                        <a:t>na tabuli, učebnice, nástěnný mluvnický přehled</a:t>
                      </a:r>
                      <a:endParaRPr lang="cs-CZ" dirty="0"/>
                    </a:p>
                  </a:txBody>
                  <a:tcPr/>
                </a:tc>
              </a:tr>
              <a:tr h="1029435">
                <a:tc>
                  <a:txBody>
                    <a:bodyPr/>
                    <a:lstStyle/>
                    <a:p>
                      <a:r>
                        <a:rPr lang="cs-CZ" dirty="0" smtClean="0"/>
                        <a:t>Cíl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</a:t>
                      </a:r>
                      <a:r>
                        <a:rPr lang="cs-CZ" baseline="0" dirty="0" smtClean="0"/>
                        <a:t> podporuje aktivní zopakování učiva s využitím interaktivní tabule</a:t>
                      </a:r>
                      <a:endParaRPr lang="cs-CZ" dirty="0"/>
                    </a:p>
                  </a:txBody>
                  <a:tcPr/>
                </a:tc>
              </a:tr>
              <a:tr h="1709019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Procvičování lze realizovat pomocí fixu určeného k psaní na interaktivní tabuli. 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6923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ANTONYMA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OPAKOVÁNÍ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42489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075240" cy="975638"/>
          </a:xfrm>
          <a:solidFill>
            <a:schemeClr val="accent2"/>
          </a:solidFill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ANTONYMA (OPOZITA)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84784"/>
            <a:ext cx="8075240" cy="4373563"/>
          </a:xfrm>
        </p:spPr>
        <p:txBody>
          <a:bodyPr>
            <a:normAutofit/>
          </a:bodyPr>
          <a:lstStyle/>
          <a:p>
            <a:pPr algn="ctr"/>
            <a:r>
              <a:rPr lang="cs-CZ" sz="4000" dirty="0" smtClean="0"/>
              <a:t>SLOVA OPAČNÉHO VÝZNAMU</a:t>
            </a:r>
          </a:p>
          <a:p>
            <a:pPr algn="ctr"/>
            <a:r>
              <a:rPr lang="cs-CZ" sz="2800" dirty="0" smtClean="0"/>
              <a:t>vysoký x nízký</a:t>
            </a:r>
            <a:endParaRPr lang="cs-CZ" sz="2800" dirty="0"/>
          </a:p>
        </p:txBody>
      </p:sp>
      <p:pic>
        <p:nvPicPr>
          <p:cNvPr id="1027" name="Picture 3" descr="C:\Users\dufkova.dana\AppData\Local\Microsoft\Windows\Temporary Internet Files\Content.IE5\S7687CZ2\MP90043860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695988"/>
            <a:ext cx="2494561" cy="3736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ufkova.dana\AppData\Local\Microsoft\Windows\Temporary Internet Files\Content.IE5\AM1I8PN9\MP90043319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681090"/>
            <a:ext cx="2514453" cy="3766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230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152718"/>
            <a:ext cx="6213296" cy="1371600"/>
          </a:xfrm>
        </p:spPr>
        <p:txBody>
          <a:bodyPr/>
          <a:lstStyle/>
          <a:p>
            <a:r>
              <a:rPr lang="cs-CZ" dirty="0" smtClean="0"/>
              <a:t>Radost      x    smutek</a:t>
            </a:r>
            <a:endParaRPr lang="cs-CZ" dirty="0"/>
          </a:p>
        </p:txBody>
      </p:sp>
      <p:pic>
        <p:nvPicPr>
          <p:cNvPr id="2050" name="Picture 2" descr="C:\Users\dufkova.dana\AppData\Local\Microsoft\Windows\Temporary Internet Files\Content.IE5\K0O7W0UI\MP900386362[1]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60848"/>
            <a:ext cx="2420112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dufkova.dana\AppData\Local\Microsoft\Windows\Temporary Internet Files\Content.IE5\DE4CGPLA\MP900289918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060848"/>
            <a:ext cx="2468880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493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848872" cy="648072"/>
          </a:xfrm>
          <a:solidFill>
            <a:srgbClr val="92D050"/>
          </a:solidFill>
        </p:spPr>
        <p:txBody>
          <a:bodyPr/>
          <a:lstStyle/>
          <a:p>
            <a:r>
              <a:rPr lang="cs-CZ" dirty="0" smtClean="0"/>
              <a:t>Vymysli a zapiš antonyma: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2149232" cy="4525963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BÍLÁ</a:t>
            </a:r>
          </a:p>
          <a:p>
            <a:r>
              <a:rPr lang="cs-CZ" dirty="0" smtClean="0"/>
              <a:t>NUDNÁ</a:t>
            </a:r>
          </a:p>
          <a:p>
            <a:r>
              <a:rPr lang="cs-CZ" dirty="0" smtClean="0"/>
              <a:t>KULATÁ</a:t>
            </a:r>
          </a:p>
          <a:p>
            <a:r>
              <a:rPr lang="cs-CZ" dirty="0" smtClean="0"/>
              <a:t>STARÁ</a:t>
            </a:r>
          </a:p>
          <a:p>
            <a:r>
              <a:rPr lang="cs-CZ" dirty="0" smtClean="0"/>
              <a:t>MUŽ</a:t>
            </a:r>
          </a:p>
          <a:p>
            <a:r>
              <a:rPr lang="cs-CZ" dirty="0" smtClean="0"/>
              <a:t>VESELE</a:t>
            </a:r>
          </a:p>
          <a:p>
            <a:r>
              <a:rPr lang="cs-CZ" dirty="0" smtClean="0"/>
              <a:t>NÁVRAT</a:t>
            </a:r>
          </a:p>
          <a:p>
            <a:r>
              <a:rPr lang="cs-CZ" dirty="0" smtClean="0"/>
              <a:t>PLUS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</a:p>
          <a:p>
            <a:r>
              <a:rPr lang="cs-CZ" dirty="0" smtClean="0"/>
              <a:t>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5197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404664"/>
            <a:ext cx="4032448" cy="792088"/>
          </a:xfrm>
          <a:solidFill>
            <a:schemeClr val="tx2">
              <a:lumMod val="40000"/>
              <a:lumOff val="60000"/>
            </a:schemeClr>
          </a:solidFill>
        </p:spPr>
        <p:txBody>
          <a:bodyPr/>
          <a:lstStyle/>
          <a:p>
            <a:pPr algn="ctr"/>
            <a:r>
              <a:rPr lang="cs-CZ" dirty="0" smtClean="0">
                <a:solidFill>
                  <a:srgbClr val="2B8D23"/>
                </a:solidFill>
              </a:rPr>
              <a:t>Ř E Š E N Í</a:t>
            </a:r>
            <a:endParaRPr lang="cs-CZ" dirty="0">
              <a:solidFill>
                <a:srgbClr val="2B8D23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2149232" cy="4525963"/>
          </a:xfrm>
          <a:solidFill>
            <a:srgbClr val="92D050"/>
          </a:solidFill>
        </p:spPr>
        <p:txBody>
          <a:bodyPr>
            <a:normAutofit lnSpcReduction="10000"/>
          </a:bodyPr>
          <a:lstStyle/>
          <a:p>
            <a:r>
              <a:rPr lang="cs-CZ" dirty="0" smtClean="0"/>
              <a:t>BÍLÁ</a:t>
            </a:r>
          </a:p>
          <a:p>
            <a:r>
              <a:rPr lang="cs-CZ" dirty="0" smtClean="0"/>
              <a:t>NUDNÁ</a:t>
            </a:r>
          </a:p>
          <a:p>
            <a:r>
              <a:rPr lang="cs-CZ" dirty="0" smtClean="0"/>
              <a:t>KULATÁ</a:t>
            </a:r>
          </a:p>
          <a:p>
            <a:r>
              <a:rPr lang="cs-CZ" dirty="0" smtClean="0"/>
              <a:t>STARÁ</a:t>
            </a:r>
          </a:p>
          <a:p>
            <a:r>
              <a:rPr lang="cs-CZ" dirty="0" smtClean="0"/>
              <a:t>MUŽ</a:t>
            </a:r>
          </a:p>
          <a:p>
            <a:r>
              <a:rPr lang="cs-CZ" dirty="0" smtClean="0"/>
              <a:t>VESELE</a:t>
            </a:r>
          </a:p>
          <a:p>
            <a:r>
              <a:rPr lang="cs-CZ" dirty="0" smtClean="0"/>
              <a:t>NÁVRAT</a:t>
            </a:r>
          </a:p>
          <a:p>
            <a:r>
              <a:rPr lang="cs-CZ" dirty="0" smtClean="0"/>
              <a:t>PLUS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>
                <a:solidFill>
                  <a:srgbClr val="2B8D23"/>
                </a:solidFill>
              </a:rPr>
              <a:t>ČERNÁ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ZÁBAVNÁ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HRANATÁ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MLADÁ (NOVÁ)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ŽENA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SMUTNĚ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ODJEZD</a:t>
            </a:r>
          </a:p>
          <a:p>
            <a:r>
              <a:rPr lang="cs-CZ" dirty="0" smtClean="0">
                <a:solidFill>
                  <a:srgbClr val="2B8D23"/>
                </a:solidFill>
              </a:rPr>
              <a:t>MINUS</a:t>
            </a:r>
            <a:endParaRPr lang="cs-CZ" dirty="0">
              <a:solidFill>
                <a:srgbClr val="2B8D2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2368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www.office.microsoft.com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36175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Základní">
  <a:themeElements>
    <a:clrScheme name="Základní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Základní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Základní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44</TotalTime>
  <Words>162</Words>
  <Application>Microsoft Office PowerPoint</Application>
  <PresentationFormat>Předvádění na obrazovce (4:3)</PresentationFormat>
  <Paragraphs>60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Základní</vt:lpstr>
      <vt:lpstr>Motiv systému Office</vt:lpstr>
      <vt:lpstr>Prezentace aplikace PowerPoint</vt:lpstr>
      <vt:lpstr>Anotace</vt:lpstr>
      <vt:lpstr>ANTONYMA</vt:lpstr>
      <vt:lpstr>ANTONYMA (OPOZITA)</vt:lpstr>
      <vt:lpstr>Radost      x    smutek</vt:lpstr>
      <vt:lpstr>Vymysli a zapiš antonyma:</vt:lpstr>
      <vt:lpstr>Ř E Š E N Í</vt:lpstr>
      <vt:lpstr>CITACE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ANTONYMA</dc:title>
  <dc:creator>Dufková Dana</dc:creator>
  <cp:lastModifiedBy>Dufková Dana</cp:lastModifiedBy>
  <cp:revision>5</cp:revision>
  <dcterms:created xsi:type="dcterms:W3CDTF">2012-09-19T20:04:23Z</dcterms:created>
  <dcterms:modified xsi:type="dcterms:W3CDTF">2012-09-19T20:48:58Z</dcterms:modified>
</cp:coreProperties>
</file>