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08" r:id="rId2"/>
  </p:sldMasterIdLst>
  <p:notesMasterIdLst>
    <p:notesMasterId r:id="rId10"/>
  </p:notes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VY_12_INOVACE_31_Příslovečné spřežky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Příslovečné spřežky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46FAB-7318-4598-B696-6B2B888DC7E5}" type="presOf" srcId="{C73C7642-F245-4585-8F88-243F9FAEF6CA}" destId="{AA41A67C-3D3F-4AE9-9E0F-5D7F7BB2E741}" srcOrd="1" destOrd="0" presId="urn:microsoft.com/office/officeart/2005/8/layout/target3"/>
    <dgm:cxn modelId="{7CDDE38D-B732-4E27-9A1A-C45F2E8A82A1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09126C0-CB7B-441E-823B-E9664527A12C}" type="presOf" srcId="{445C7998-7549-48B0-BD68-D4F0167F02E5}" destId="{4D19AB04-24FA-40C2-B203-52AE3D15E171}" srcOrd="1" destOrd="0" presId="urn:microsoft.com/office/officeart/2005/8/layout/target3"/>
    <dgm:cxn modelId="{766A8C26-C65D-41B4-B897-C6885D986493}" type="presOf" srcId="{445C7998-7549-48B0-BD68-D4F0167F02E5}" destId="{BC35EE03-4121-4EF9-923D-7CB6D30D358D}" srcOrd="0" destOrd="0" presId="urn:microsoft.com/office/officeart/2005/8/layout/target3"/>
    <dgm:cxn modelId="{B73ABCAB-A353-41E1-9A63-1978BE9B9D70}" type="presOf" srcId="{DAEA276B-ECF9-46F6-A7D3-4693B2D32BC4}" destId="{F69A1436-182C-465B-AD7F-FE48E0C090C1}" srcOrd="1" destOrd="0" presId="urn:microsoft.com/office/officeart/2005/8/layout/target3"/>
    <dgm:cxn modelId="{D76FCDC3-F627-40D6-B8B8-98BEB59651AC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373FDBB-6323-40D3-9154-FFA704C39D6A}" type="presOf" srcId="{019433A1-1324-4DE1-9E6F-32B851095F74}" destId="{E7297F21-D4FD-4A41-AE58-814D01A6B5E7}" srcOrd="1" destOrd="0" presId="urn:microsoft.com/office/officeart/2005/8/layout/target3"/>
    <dgm:cxn modelId="{106D9C0B-2CE0-480C-A94B-D3A2E866505E}" type="presOf" srcId="{FBBFC3EA-9D9D-4F3A-BEA6-9C2C0E46BF20}" destId="{643EA938-EDE0-4533-ACCC-D2BD6F3A527C}" srcOrd="0" destOrd="0" presId="urn:microsoft.com/office/officeart/2005/8/layout/target3"/>
    <dgm:cxn modelId="{1D34D3C9-3678-4C0E-82F1-7E3A4C1BBF1D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0BD7D2C-7C57-436C-90BD-4A4F3ADBBBD8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8B85932-9030-490D-8B19-7E0014D244D7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2A2BE43-4DA6-446A-A58E-69CB1C19B408}" type="presOf" srcId="{EBC41103-E2E5-4D48-9B4B-425520D3D098}" destId="{F969C235-9271-4D34-B740-D627A121CAD0}" srcOrd="1" destOrd="0" presId="urn:microsoft.com/office/officeart/2005/8/layout/target3"/>
    <dgm:cxn modelId="{33F5B17B-6A96-4741-ADA5-0C45FD0E5F00}" type="presOf" srcId="{39F8B381-5807-488E-AC22-73DD4140ED4A}" destId="{71045F8C-00FA-488E-A7BD-E2E6753D979D}" srcOrd="0" destOrd="0" presId="urn:microsoft.com/office/officeart/2005/8/layout/target3"/>
    <dgm:cxn modelId="{9624DD6F-0886-414F-A8A1-E83B2EFBFBB0}" type="presParOf" srcId="{71045F8C-00FA-488E-A7BD-E2E6753D979D}" destId="{3577EC6B-C980-4F34-8C69-4365E7B8FC8C}" srcOrd="0" destOrd="0" presId="urn:microsoft.com/office/officeart/2005/8/layout/target3"/>
    <dgm:cxn modelId="{64405EAA-7AAD-46C2-B520-177DC30A5561}" type="presParOf" srcId="{71045F8C-00FA-488E-A7BD-E2E6753D979D}" destId="{6940EB87-DC1D-4BC3-9408-9AC2E1FFC039}" srcOrd="1" destOrd="0" presId="urn:microsoft.com/office/officeart/2005/8/layout/target3"/>
    <dgm:cxn modelId="{05E6D609-90A5-46B1-A767-EEE7BDE0D9D8}" type="presParOf" srcId="{71045F8C-00FA-488E-A7BD-E2E6753D979D}" destId="{BC35EE03-4121-4EF9-923D-7CB6D30D358D}" srcOrd="2" destOrd="0" presId="urn:microsoft.com/office/officeart/2005/8/layout/target3"/>
    <dgm:cxn modelId="{371826BE-E93E-449E-8D43-C4836972A604}" type="presParOf" srcId="{71045F8C-00FA-488E-A7BD-E2E6753D979D}" destId="{C95EEA27-3CBF-4645-A92D-9D8AF5C1CBFC}" srcOrd="3" destOrd="0" presId="urn:microsoft.com/office/officeart/2005/8/layout/target3"/>
    <dgm:cxn modelId="{DA23BC15-82B2-49EC-A8FD-27DB94CC849D}" type="presParOf" srcId="{71045F8C-00FA-488E-A7BD-E2E6753D979D}" destId="{851BB866-B6AE-4566-893F-4C635BA974FC}" srcOrd="4" destOrd="0" presId="urn:microsoft.com/office/officeart/2005/8/layout/target3"/>
    <dgm:cxn modelId="{E76D0D44-B31A-4A1D-9117-6FE466A2F516}" type="presParOf" srcId="{71045F8C-00FA-488E-A7BD-E2E6753D979D}" destId="{643EA938-EDE0-4533-ACCC-D2BD6F3A527C}" srcOrd="5" destOrd="0" presId="urn:microsoft.com/office/officeart/2005/8/layout/target3"/>
    <dgm:cxn modelId="{23F736A2-1799-4FEB-ACA7-598A9E1C35DD}" type="presParOf" srcId="{71045F8C-00FA-488E-A7BD-E2E6753D979D}" destId="{92F31B18-D66D-4CC7-89B9-378928DE877D}" srcOrd="6" destOrd="0" presId="urn:microsoft.com/office/officeart/2005/8/layout/target3"/>
    <dgm:cxn modelId="{1AD50D02-A75B-40B3-8693-7F70DC65D37F}" type="presParOf" srcId="{71045F8C-00FA-488E-A7BD-E2E6753D979D}" destId="{902074E1-B931-4618-97F1-FADBE82E9C3C}" srcOrd="7" destOrd="0" presId="urn:microsoft.com/office/officeart/2005/8/layout/target3"/>
    <dgm:cxn modelId="{EAE4B47C-ABCF-46CE-90F2-59969814B4A5}" type="presParOf" srcId="{71045F8C-00FA-488E-A7BD-E2E6753D979D}" destId="{A3817367-F2BC-482F-8832-FA00B51DCCF3}" srcOrd="8" destOrd="0" presId="urn:microsoft.com/office/officeart/2005/8/layout/target3"/>
    <dgm:cxn modelId="{A8BCC06A-115B-4AB5-ABE6-295F5EE35AA6}" type="presParOf" srcId="{71045F8C-00FA-488E-A7BD-E2E6753D979D}" destId="{626ABFF6-56C8-4386-B662-68EC364EED9D}" srcOrd="9" destOrd="0" presId="urn:microsoft.com/office/officeart/2005/8/layout/target3"/>
    <dgm:cxn modelId="{1C79BE1E-5E88-49A9-8D3B-B8866192FE37}" type="presParOf" srcId="{71045F8C-00FA-488E-A7BD-E2E6753D979D}" destId="{6DB11F1C-D028-4800-9625-6611CA9DE6D4}" srcOrd="10" destOrd="0" presId="urn:microsoft.com/office/officeart/2005/8/layout/target3"/>
    <dgm:cxn modelId="{96BE4998-D0A5-4E33-97D9-2A8EB37BDF4C}" type="presParOf" srcId="{71045F8C-00FA-488E-A7BD-E2E6753D979D}" destId="{CDED6FE3-AD8F-4ACC-B6B8-710EDDD97598}" srcOrd="11" destOrd="0" presId="urn:microsoft.com/office/officeart/2005/8/layout/target3"/>
    <dgm:cxn modelId="{83B20C4A-5A0E-4475-901E-3DE4B4FCCC7D}" type="presParOf" srcId="{71045F8C-00FA-488E-A7BD-E2E6753D979D}" destId="{397AC6D7-84A6-4150-958F-83C92D9ACF38}" srcOrd="12" destOrd="0" presId="urn:microsoft.com/office/officeart/2005/8/layout/target3"/>
    <dgm:cxn modelId="{00C9CACB-2F70-46BE-8705-04305B49DA3C}" type="presParOf" srcId="{71045F8C-00FA-488E-A7BD-E2E6753D979D}" destId="{D7419528-33A6-416D-9E64-B3F7915C5149}" srcOrd="13" destOrd="0" presId="urn:microsoft.com/office/officeart/2005/8/layout/target3"/>
    <dgm:cxn modelId="{EA3EC94F-25BF-49EC-B0A3-61CF03261ED0}" type="presParOf" srcId="{71045F8C-00FA-488E-A7BD-E2E6753D979D}" destId="{97289DF2-90F4-4EC2-A9FC-633B00BAB610}" srcOrd="14" destOrd="0" presId="urn:microsoft.com/office/officeart/2005/8/layout/target3"/>
    <dgm:cxn modelId="{F11B52D2-F542-4C41-9047-54D406ED579D}" type="presParOf" srcId="{71045F8C-00FA-488E-A7BD-E2E6753D979D}" destId="{234EBA9D-95B4-4C20-A84E-6F65F1085DC6}" srcOrd="15" destOrd="0" presId="urn:microsoft.com/office/officeart/2005/8/layout/target3"/>
    <dgm:cxn modelId="{1E33EFF9-4AE1-46FB-B2AD-2EB024FCC76A}" type="presParOf" srcId="{71045F8C-00FA-488E-A7BD-E2E6753D979D}" destId="{12255512-213F-41DF-90A6-8B4CD74A2B52}" srcOrd="16" destOrd="0" presId="urn:microsoft.com/office/officeart/2005/8/layout/target3"/>
    <dgm:cxn modelId="{48B4B3B7-5EEA-4FEC-A34B-B3D6679347AF}" type="presParOf" srcId="{71045F8C-00FA-488E-A7BD-E2E6753D979D}" destId="{50C2F88D-8688-44C2-A854-691F34009D3B}" srcOrd="17" destOrd="0" presId="urn:microsoft.com/office/officeart/2005/8/layout/target3"/>
    <dgm:cxn modelId="{ABD1ABEF-DB14-47A3-AA75-B21E04412572}" type="presParOf" srcId="{71045F8C-00FA-488E-A7BD-E2E6753D979D}" destId="{4D19AB04-24FA-40C2-B203-52AE3D15E171}" srcOrd="18" destOrd="0" presId="urn:microsoft.com/office/officeart/2005/8/layout/target3"/>
    <dgm:cxn modelId="{FFF06D34-F0C2-49B7-B387-0FE0C6761F3E}" type="presParOf" srcId="{71045F8C-00FA-488E-A7BD-E2E6753D979D}" destId="{832BF48F-0145-4429-9E02-8FCA946CCE9E}" srcOrd="19" destOrd="0" presId="urn:microsoft.com/office/officeart/2005/8/layout/target3"/>
    <dgm:cxn modelId="{2D749304-3C41-4A2A-86BC-9F0B80B1FCCD}" type="presParOf" srcId="{71045F8C-00FA-488E-A7BD-E2E6753D979D}" destId="{E7297F21-D4FD-4A41-AE58-814D01A6B5E7}" srcOrd="20" destOrd="0" presId="urn:microsoft.com/office/officeart/2005/8/layout/target3"/>
    <dgm:cxn modelId="{680E802C-B0F6-4DFC-8825-4D8B0EEA3D55}" type="presParOf" srcId="{71045F8C-00FA-488E-A7BD-E2E6753D979D}" destId="{F69A1436-182C-465B-AD7F-FE48E0C090C1}" srcOrd="21" destOrd="0" presId="urn:microsoft.com/office/officeart/2005/8/layout/target3"/>
    <dgm:cxn modelId="{A53C4E2C-10A4-4032-AC7E-4DF1FA7E12A2}" type="presParOf" srcId="{71045F8C-00FA-488E-A7BD-E2E6753D979D}" destId="{AA41A67C-3D3F-4AE9-9E0F-5D7F7BB2E741}" srcOrd="22" destOrd="0" presId="urn:microsoft.com/office/officeart/2005/8/layout/target3"/>
    <dgm:cxn modelId="{2ECD6940-38C7-4D06-8A94-350509ECAE1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VY_12_INOVACE_31_Příslovečné spřežky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Příslovečné spřežky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194D8A-0135-412A-AFDA-D3A4C2E9E01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4D0F1C-32CC-4FBF-B0F0-6CF7DF4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600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168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2790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5609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140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0258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1303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2370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8359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25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0494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393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D937A1-56A6-40FA-ABB2-2B00C4A1E24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A08EB-133B-4B97-ADD5-299C24220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840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300399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6882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446311"/>
              </p:ext>
            </p:extLst>
          </p:nvPr>
        </p:nvGraphicFramePr>
        <p:xfrm>
          <a:off x="1691680" y="1340768"/>
          <a:ext cx="6120680" cy="446449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6855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5779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0508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95222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58083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15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PŘÍSLOVEČNÉ SPŘEŽKY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OPAKOVÁNÍ, DOPLŇOVACÍ CVIČENÍ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689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PŘÍSLOVEČNÉ SPŘEŽKY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JSOU TO PŘÍSLOVCE, KTERÁ VZNIKLA SPOJENÍM PŘEDLOŽKY SE  JMÉNEM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058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PŘÍSLOVEČNÉ SPŘEŽKY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438400"/>
            <a:ext cx="7272808" cy="3048001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SE PÍŠÍ </a:t>
            </a:r>
            <a:r>
              <a:rPr lang="cs-CZ" sz="3200" dirty="0" smtClean="0">
                <a:solidFill>
                  <a:srgbClr val="FF0000"/>
                </a:solidFill>
              </a:rPr>
              <a:t>ZPRAVIDLA </a:t>
            </a:r>
            <a:r>
              <a:rPr lang="cs-CZ" sz="3200" dirty="0" smtClean="0"/>
              <a:t>(ne „z pravidla“)</a:t>
            </a:r>
            <a:r>
              <a:rPr lang="cs-CZ" sz="3200" dirty="0" smtClean="0">
                <a:solidFill>
                  <a:srgbClr val="FF0000"/>
                </a:solidFill>
              </a:rPr>
              <a:t> DOHROMADY</a:t>
            </a:r>
            <a:r>
              <a:rPr lang="cs-CZ" sz="3200" dirty="0" smtClean="0"/>
              <a:t> (ne „do hromady“)</a:t>
            </a:r>
          </a:p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Příklady: zpaměti, vtom, nahoře, shora, nahlas, opravdu, zticha potom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61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DoplňuJ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DOHROMADY/DO HROMADY:</a:t>
            </a:r>
          </a:p>
          <a:p>
            <a:r>
              <a:rPr lang="cs-CZ" dirty="0" smtClean="0"/>
              <a:t>____________________ LISTÍ MI SPADLA PĚTIKORUNA.</a:t>
            </a:r>
          </a:p>
          <a:p>
            <a:r>
              <a:rPr lang="cs-CZ" dirty="0" smtClean="0"/>
              <a:t>PŮJDEME TAM ______________________.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DOKONCE/DO KONCE:</a:t>
            </a:r>
          </a:p>
          <a:p>
            <a:r>
              <a:rPr lang="cs-CZ" dirty="0" smtClean="0"/>
              <a:t>PŘIJEL ____________________ I  MARTIN.</a:t>
            </a:r>
          </a:p>
          <a:p>
            <a:r>
              <a:rPr lang="cs-CZ" dirty="0" smtClean="0"/>
              <a:t>VYDŽELI  JSME V DIVADLE AŽ _________________.</a:t>
            </a:r>
          </a:p>
          <a:p>
            <a:pPr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70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DOHROMADY/DO HROMADY: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 HROMADY </a:t>
            </a:r>
            <a:r>
              <a:rPr lang="cs-CZ" dirty="0" smtClean="0"/>
              <a:t>LISTÍ MI SPADLA PĚTIKORUNA.</a:t>
            </a:r>
          </a:p>
          <a:p>
            <a:r>
              <a:rPr lang="cs-CZ" dirty="0" smtClean="0"/>
              <a:t>PŮJDEME TAM  </a:t>
            </a:r>
            <a:r>
              <a:rPr lang="cs-CZ" dirty="0" smtClean="0">
                <a:solidFill>
                  <a:srgbClr val="FF0000"/>
                </a:solidFill>
              </a:rPr>
              <a:t>DOHROMADY</a:t>
            </a:r>
            <a:r>
              <a:rPr lang="cs-CZ" dirty="0" smtClean="0"/>
              <a:t>.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DOKONCE/DO KONCE:</a:t>
            </a:r>
          </a:p>
          <a:p>
            <a:r>
              <a:rPr lang="cs-CZ" dirty="0" smtClean="0"/>
              <a:t>PŘIJEL  </a:t>
            </a:r>
            <a:r>
              <a:rPr lang="cs-CZ" dirty="0" smtClean="0">
                <a:solidFill>
                  <a:srgbClr val="FF0000"/>
                </a:solidFill>
              </a:rPr>
              <a:t>DOKONCE </a:t>
            </a:r>
            <a:r>
              <a:rPr lang="cs-CZ" dirty="0" smtClean="0"/>
              <a:t>I  MARTIN.</a:t>
            </a:r>
          </a:p>
          <a:p>
            <a:r>
              <a:rPr lang="cs-CZ" dirty="0" smtClean="0"/>
              <a:t>VYDŽELI  JSME V DIVADLE AŽ  </a:t>
            </a:r>
            <a:r>
              <a:rPr lang="cs-CZ" dirty="0" smtClean="0">
                <a:solidFill>
                  <a:srgbClr val="FF0000"/>
                </a:solidFill>
              </a:rPr>
              <a:t>DO KONCE</a:t>
            </a:r>
            <a:r>
              <a:rPr lang="cs-CZ" dirty="0" smtClean="0"/>
              <a:t>.</a:t>
            </a:r>
          </a:p>
          <a:p>
            <a:pPr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487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35</TotalTime>
  <Words>209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Svět módy</vt:lpstr>
      <vt:lpstr>Motiv systému Office</vt:lpstr>
      <vt:lpstr>Prezentace aplikace PowerPoint</vt:lpstr>
      <vt:lpstr>Anotace</vt:lpstr>
      <vt:lpstr>PŘÍSLOVEČNÉ SPŘEŽKY</vt:lpstr>
      <vt:lpstr>PŘÍSLOVEČNÉ SPŘEŽKY</vt:lpstr>
      <vt:lpstr>PŘÍSLOVEČNÉ SPŘEŽKY</vt:lpstr>
      <vt:lpstr>DoplňuJ: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SPŘEŽKY</dc:title>
  <dc:creator>Dufková Dana</dc:creator>
  <cp:lastModifiedBy>Dufková Dana</cp:lastModifiedBy>
  <cp:revision>6</cp:revision>
  <dcterms:created xsi:type="dcterms:W3CDTF">2012-09-20T19:42:48Z</dcterms:created>
  <dcterms:modified xsi:type="dcterms:W3CDTF">2012-09-20T20:19:24Z</dcterms:modified>
</cp:coreProperties>
</file>