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60" r:id="rId3"/>
    <p:sldId id="261" r:id="rId4"/>
    <p:sldId id="256" r:id="rId5"/>
    <p:sldId id="257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VY_12_INOVACE_35_Opakovací cvičení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Opakovací cvičení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1F4D360-005A-42F9-9962-35197113AC4D}" type="presOf" srcId="{DAEA276B-ECF9-46F6-A7D3-4693B2D32BC4}" destId="{F69A1436-182C-465B-AD7F-FE48E0C090C1}" srcOrd="1" destOrd="0" presId="urn:microsoft.com/office/officeart/2005/8/layout/target3"/>
    <dgm:cxn modelId="{9223ABFE-A6C9-4EEA-B96E-9E9336E409CC}" type="presOf" srcId="{C73C7642-F245-4585-8F88-243F9FAEF6CA}" destId="{AA41A67C-3D3F-4AE9-9E0F-5D7F7BB2E7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831BCA94-F025-4FD6-92ED-6669466DC0D4}" type="presOf" srcId="{C73C7642-F245-4585-8F88-243F9FAEF6CA}" destId="{97289DF2-90F4-4EC2-A9FC-633B00BAB610}" srcOrd="0" destOrd="0" presId="urn:microsoft.com/office/officeart/2005/8/layout/target3"/>
    <dgm:cxn modelId="{BC249DE0-7151-4C1E-95F0-BC4E4C597AD7}" type="presOf" srcId="{445C7998-7549-48B0-BD68-D4F0167F02E5}" destId="{BC35EE03-4121-4EF9-923D-7CB6D30D358D}" srcOrd="0" destOrd="0" presId="urn:microsoft.com/office/officeart/2005/8/layout/target3"/>
    <dgm:cxn modelId="{0B74F24D-52BD-4F65-9AAC-81C7A2D9581E}" type="presOf" srcId="{FBBFC3EA-9D9D-4F3A-BEA6-9C2C0E46BF20}" destId="{643EA938-EDE0-4533-ACCC-D2BD6F3A527C}" srcOrd="0" destOrd="0" presId="urn:microsoft.com/office/officeart/2005/8/layout/target3"/>
    <dgm:cxn modelId="{170B7DBC-6759-4FDE-99CC-F1C767FDB8F3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69BE16C-0D32-4503-9CF6-625406590AB1}" type="presOf" srcId="{DAEA276B-ECF9-46F6-A7D3-4693B2D32BC4}" destId="{CDED6FE3-AD8F-4ACC-B6B8-710EDDD97598}" srcOrd="0" destOrd="0" presId="urn:microsoft.com/office/officeart/2005/8/layout/target3"/>
    <dgm:cxn modelId="{588175E6-4F00-4038-BAF4-17D35CB4A2AF}" type="presOf" srcId="{EBC41103-E2E5-4D48-9B4B-425520D3D098}" destId="{50C2F88D-8688-44C2-A854-691F34009D3B}" srcOrd="0" destOrd="0" presId="urn:microsoft.com/office/officeart/2005/8/layout/target3"/>
    <dgm:cxn modelId="{EF0C6546-A49E-467E-A48C-ADCEC97546BC}" type="presOf" srcId="{FBBFC3EA-9D9D-4F3A-BEA6-9C2C0E46BF20}" destId="{832BF48F-0145-4429-9E02-8FCA946CCE9E}" srcOrd="1" destOrd="0" presId="urn:microsoft.com/office/officeart/2005/8/layout/target3"/>
    <dgm:cxn modelId="{7393FBD9-FED3-4047-81F3-EAC0E6D2797F}" type="presOf" srcId="{EBC41103-E2E5-4D48-9B4B-425520D3D098}" destId="{F969C235-9271-4D34-B740-D627A121CAD0}" srcOrd="1" destOrd="0" presId="urn:microsoft.com/office/officeart/2005/8/layout/target3"/>
    <dgm:cxn modelId="{5DCB0940-2017-4824-B511-D0AFDDA3ADCC}" type="presOf" srcId="{019433A1-1324-4DE1-9E6F-32B851095F74}" destId="{A3817367-F2BC-482F-8832-FA00B51DCCF3}" srcOrd="0" destOrd="0" presId="urn:microsoft.com/office/officeart/2005/8/layout/target3"/>
    <dgm:cxn modelId="{E1BC7771-4D9C-440A-B5AF-2B35A33B07FE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8EBF4AAB-3C3D-48C5-856B-0BA285F2B665}" type="presOf" srcId="{39F8B381-5807-488E-AC22-73DD4140ED4A}" destId="{71045F8C-00FA-488E-A7BD-E2E6753D979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B018884-7446-47B2-98D0-6C03A1DE2C5F}" type="presParOf" srcId="{71045F8C-00FA-488E-A7BD-E2E6753D979D}" destId="{3577EC6B-C980-4F34-8C69-4365E7B8FC8C}" srcOrd="0" destOrd="0" presId="urn:microsoft.com/office/officeart/2005/8/layout/target3"/>
    <dgm:cxn modelId="{E7C84F21-0AF0-49A9-B9C4-A21C29AD1C3A}" type="presParOf" srcId="{71045F8C-00FA-488E-A7BD-E2E6753D979D}" destId="{6940EB87-DC1D-4BC3-9408-9AC2E1FFC039}" srcOrd="1" destOrd="0" presId="urn:microsoft.com/office/officeart/2005/8/layout/target3"/>
    <dgm:cxn modelId="{202C120F-5E1F-4D03-A653-86FA584CCFDE}" type="presParOf" srcId="{71045F8C-00FA-488E-A7BD-E2E6753D979D}" destId="{BC35EE03-4121-4EF9-923D-7CB6D30D358D}" srcOrd="2" destOrd="0" presId="urn:microsoft.com/office/officeart/2005/8/layout/target3"/>
    <dgm:cxn modelId="{A2C9C15C-547A-4B7F-AA77-468777242953}" type="presParOf" srcId="{71045F8C-00FA-488E-A7BD-E2E6753D979D}" destId="{C95EEA27-3CBF-4645-A92D-9D8AF5C1CBFC}" srcOrd="3" destOrd="0" presId="urn:microsoft.com/office/officeart/2005/8/layout/target3"/>
    <dgm:cxn modelId="{8330A4E0-F46F-4ECA-83AB-FEA1CF060E90}" type="presParOf" srcId="{71045F8C-00FA-488E-A7BD-E2E6753D979D}" destId="{851BB866-B6AE-4566-893F-4C635BA974FC}" srcOrd="4" destOrd="0" presId="urn:microsoft.com/office/officeart/2005/8/layout/target3"/>
    <dgm:cxn modelId="{B2DD86CF-7E1B-4894-B9E2-BACB13275C1C}" type="presParOf" srcId="{71045F8C-00FA-488E-A7BD-E2E6753D979D}" destId="{643EA938-EDE0-4533-ACCC-D2BD6F3A527C}" srcOrd="5" destOrd="0" presId="urn:microsoft.com/office/officeart/2005/8/layout/target3"/>
    <dgm:cxn modelId="{BD8AB68D-64AC-428C-BA7E-173E2DE610B5}" type="presParOf" srcId="{71045F8C-00FA-488E-A7BD-E2E6753D979D}" destId="{92F31B18-D66D-4CC7-89B9-378928DE877D}" srcOrd="6" destOrd="0" presId="urn:microsoft.com/office/officeart/2005/8/layout/target3"/>
    <dgm:cxn modelId="{08FA9CDB-1EBC-443B-BA0A-A83DE05B6038}" type="presParOf" srcId="{71045F8C-00FA-488E-A7BD-E2E6753D979D}" destId="{902074E1-B931-4618-97F1-FADBE82E9C3C}" srcOrd="7" destOrd="0" presId="urn:microsoft.com/office/officeart/2005/8/layout/target3"/>
    <dgm:cxn modelId="{4296332C-85A7-4820-809F-CE543557D0DD}" type="presParOf" srcId="{71045F8C-00FA-488E-A7BD-E2E6753D979D}" destId="{A3817367-F2BC-482F-8832-FA00B51DCCF3}" srcOrd="8" destOrd="0" presId="urn:microsoft.com/office/officeart/2005/8/layout/target3"/>
    <dgm:cxn modelId="{B5679E60-7E75-4B44-9EA0-07A0CE8C6294}" type="presParOf" srcId="{71045F8C-00FA-488E-A7BD-E2E6753D979D}" destId="{626ABFF6-56C8-4386-B662-68EC364EED9D}" srcOrd="9" destOrd="0" presId="urn:microsoft.com/office/officeart/2005/8/layout/target3"/>
    <dgm:cxn modelId="{6EC013D9-6458-476D-BC81-8F84E161CCEB}" type="presParOf" srcId="{71045F8C-00FA-488E-A7BD-E2E6753D979D}" destId="{6DB11F1C-D028-4800-9625-6611CA9DE6D4}" srcOrd="10" destOrd="0" presId="urn:microsoft.com/office/officeart/2005/8/layout/target3"/>
    <dgm:cxn modelId="{D3C417BF-6C74-401B-903D-910950EFE892}" type="presParOf" srcId="{71045F8C-00FA-488E-A7BD-E2E6753D979D}" destId="{CDED6FE3-AD8F-4ACC-B6B8-710EDDD97598}" srcOrd="11" destOrd="0" presId="urn:microsoft.com/office/officeart/2005/8/layout/target3"/>
    <dgm:cxn modelId="{9D7BE831-26E9-4DD4-9204-65366347F70C}" type="presParOf" srcId="{71045F8C-00FA-488E-A7BD-E2E6753D979D}" destId="{397AC6D7-84A6-4150-958F-83C92D9ACF38}" srcOrd="12" destOrd="0" presId="urn:microsoft.com/office/officeart/2005/8/layout/target3"/>
    <dgm:cxn modelId="{88B9C0A8-DA1E-4E5C-9897-504E876646B5}" type="presParOf" srcId="{71045F8C-00FA-488E-A7BD-E2E6753D979D}" destId="{D7419528-33A6-416D-9E64-B3F7915C5149}" srcOrd="13" destOrd="0" presId="urn:microsoft.com/office/officeart/2005/8/layout/target3"/>
    <dgm:cxn modelId="{61E8E612-E6CA-4036-8C4B-CB148AEF62CE}" type="presParOf" srcId="{71045F8C-00FA-488E-A7BD-E2E6753D979D}" destId="{97289DF2-90F4-4EC2-A9FC-633B00BAB610}" srcOrd="14" destOrd="0" presId="urn:microsoft.com/office/officeart/2005/8/layout/target3"/>
    <dgm:cxn modelId="{05E51C4D-9F0B-4087-AFCA-6C9CB0F43607}" type="presParOf" srcId="{71045F8C-00FA-488E-A7BD-E2E6753D979D}" destId="{234EBA9D-95B4-4C20-A84E-6F65F1085DC6}" srcOrd="15" destOrd="0" presId="urn:microsoft.com/office/officeart/2005/8/layout/target3"/>
    <dgm:cxn modelId="{4CE706A7-A395-4E6E-95B5-EBC6E53F2289}" type="presParOf" srcId="{71045F8C-00FA-488E-A7BD-E2E6753D979D}" destId="{12255512-213F-41DF-90A6-8B4CD74A2B52}" srcOrd="16" destOrd="0" presId="urn:microsoft.com/office/officeart/2005/8/layout/target3"/>
    <dgm:cxn modelId="{64BFDBA9-B6E7-4BB2-A110-92EC97977003}" type="presParOf" srcId="{71045F8C-00FA-488E-A7BD-E2E6753D979D}" destId="{50C2F88D-8688-44C2-A854-691F34009D3B}" srcOrd="17" destOrd="0" presId="urn:microsoft.com/office/officeart/2005/8/layout/target3"/>
    <dgm:cxn modelId="{2904553D-957A-4CA3-A1F8-DEF8A0547694}" type="presParOf" srcId="{71045F8C-00FA-488E-A7BD-E2E6753D979D}" destId="{4D19AB04-24FA-40C2-B203-52AE3D15E171}" srcOrd="18" destOrd="0" presId="urn:microsoft.com/office/officeart/2005/8/layout/target3"/>
    <dgm:cxn modelId="{B10CD693-DB4E-4F7B-A940-694DD1503C59}" type="presParOf" srcId="{71045F8C-00FA-488E-A7BD-E2E6753D979D}" destId="{832BF48F-0145-4429-9E02-8FCA946CCE9E}" srcOrd="19" destOrd="0" presId="urn:microsoft.com/office/officeart/2005/8/layout/target3"/>
    <dgm:cxn modelId="{B425E032-BBEF-4EA6-936D-CF9B25702280}" type="presParOf" srcId="{71045F8C-00FA-488E-A7BD-E2E6753D979D}" destId="{E7297F21-D4FD-4A41-AE58-814D01A6B5E7}" srcOrd="20" destOrd="0" presId="urn:microsoft.com/office/officeart/2005/8/layout/target3"/>
    <dgm:cxn modelId="{93524DB1-EC0D-469D-A7D4-37B2CE83D103}" type="presParOf" srcId="{71045F8C-00FA-488E-A7BD-E2E6753D979D}" destId="{F69A1436-182C-465B-AD7F-FE48E0C090C1}" srcOrd="21" destOrd="0" presId="urn:microsoft.com/office/officeart/2005/8/layout/target3"/>
    <dgm:cxn modelId="{87010CA5-3B1C-4F72-8694-2E7D0C5DEDCD}" type="presParOf" srcId="{71045F8C-00FA-488E-A7BD-E2E6753D979D}" destId="{AA41A67C-3D3F-4AE9-9E0F-5D7F7BB2E741}" srcOrd="22" destOrd="0" presId="urn:microsoft.com/office/officeart/2005/8/layout/target3"/>
    <dgm:cxn modelId="{CB0132D9-659E-4A9D-9DA9-D86BB7D68D9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VY_12_INOVACE_35_Opakovací cvičení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Opakovací cvičení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02F2AF-4818-4E40-BCB4-65835CE39208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6CB6B-6128-4118-B5D8-580207A7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096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8484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11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240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2758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804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600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089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16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775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5089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2817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82935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97433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3017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3388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17460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9366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7754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71060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37188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1268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656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269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4FB31-B38F-4F9F-8AA6-3B3443CFD679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74297-91C7-471B-885A-DAE5EF0E96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105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9821306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350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Anotace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240926"/>
              </p:ext>
            </p:extLst>
          </p:nvPr>
        </p:nvGraphicFramePr>
        <p:xfrm>
          <a:off x="1691680" y="1340768"/>
          <a:ext cx="6120680" cy="457381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96344"/>
                <a:gridCol w="3024336"/>
              </a:tblGrid>
              <a:tr h="368554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757794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procvičování</a:t>
                      </a:r>
                      <a:endParaRPr lang="cs-CZ" dirty="0"/>
                    </a:p>
                  </a:txBody>
                  <a:tcPr/>
                </a:tc>
              </a:tr>
              <a:tr h="805084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fix 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952225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1580839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Procvičování lze realizovat pomocí fixu určeného k psaní na interaktivní tabuli.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083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Opakovací cvičení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Doplňuj </a:t>
            </a:r>
            <a:r>
              <a:rPr lang="cs-CZ" sz="5400" dirty="0" err="1" smtClean="0">
                <a:solidFill>
                  <a:srgbClr val="FF0000"/>
                </a:solidFill>
              </a:rPr>
              <a:t>i,y</a:t>
            </a:r>
            <a:r>
              <a:rPr lang="cs-CZ" sz="5400" dirty="0" smtClean="0">
                <a:solidFill>
                  <a:srgbClr val="FF0000"/>
                </a:solidFill>
              </a:rPr>
              <a:t>/</a:t>
            </a:r>
            <a:r>
              <a:rPr lang="cs-CZ" sz="5400" dirty="0" err="1" smtClean="0">
                <a:solidFill>
                  <a:srgbClr val="FF0000"/>
                </a:solidFill>
              </a:rPr>
              <a:t>í,ý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84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DOPLŇUJ  I,Y/Í,Ý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Usmažíme si vajíčka na </a:t>
            </a:r>
            <a:r>
              <a:rPr lang="cs-CZ" dirty="0" err="1" smtClean="0"/>
              <a:t>pánv</a:t>
            </a:r>
            <a:r>
              <a:rPr lang="cs-CZ" dirty="0" smtClean="0"/>
              <a:t>__. </a:t>
            </a:r>
            <a:r>
              <a:rPr lang="cs-CZ" dirty="0" err="1" smtClean="0"/>
              <a:t>Lv</a:t>
            </a:r>
            <a:r>
              <a:rPr lang="cs-CZ" dirty="0" smtClean="0"/>
              <a:t>__ mají krásné hřív__. Přijelo auto s p__</a:t>
            </a:r>
            <a:r>
              <a:rPr lang="cs-CZ" dirty="0" err="1" smtClean="0"/>
              <a:t>tl</a:t>
            </a:r>
            <a:r>
              <a:rPr lang="cs-CZ" dirty="0" smtClean="0"/>
              <a:t>__  </a:t>
            </a:r>
            <a:r>
              <a:rPr lang="cs-CZ" dirty="0" err="1" smtClean="0"/>
              <a:t>uhl</a:t>
            </a:r>
            <a:r>
              <a:rPr lang="cs-CZ" dirty="0" smtClean="0"/>
              <a:t>__. Krásné </a:t>
            </a:r>
            <a:r>
              <a:rPr lang="cs-CZ" dirty="0" err="1" smtClean="0"/>
              <a:t>počas</a:t>
            </a:r>
            <a:r>
              <a:rPr lang="cs-CZ" dirty="0" smtClean="0"/>
              <a:t>__  </a:t>
            </a:r>
            <a:r>
              <a:rPr lang="cs-CZ" dirty="0" err="1" smtClean="0"/>
              <a:t>v__drželo</a:t>
            </a:r>
            <a:r>
              <a:rPr lang="cs-CZ" dirty="0" smtClean="0"/>
              <a:t> i v neděl__. V__</a:t>
            </a:r>
            <a:r>
              <a:rPr lang="cs-CZ" dirty="0" err="1" smtClean="0"/>
              <a:t>tr</a:t>
            </a:r>
            <a:r>
              <a:rPr lang="cs-CZ" dirty="0" smtClean="0"/>
              <a:t> </a:t>
            </a:r>
            <a:r>
              <a:rPr lang="cs-CZ" dirty="0" err="1" smtClean="0"/>
              <a:t>v__vrátil</a:t>
            </a:r>
            <a:r>
              <a:rPr lang="cs-CZ" dirty="0" smtClean="0"/>
              <a:t> v__</a:t>
            </a:r>
            <a:r>
              <a:rPr lang="cs-CZ" dirty="0" err="1" smtClean="0"/>
              <a:t>sokou</a:t>
            </a:r>
            <a:r>
              <a:rPr lang="cs-CZ" dirty="0" smtClean="0"/>
              <a:t> jedl__. Na </a:t>
            </a:r>
            <a:r>
              <a:rPr lang="cs-CZ" dirty="0" err="1" smtClean="0"/>
              <a:t>pol</a:t>
            </a:r>
            <a:r>
              <a:rPr lang="cs-CZ" dirty="0" smtClean="0"/>
              <a:t>__ rostlo zel__. Na mez__ se pásl__ koz__. Vlak táhl__ dvě nové lokomotiv__. Musíš </a:t>
            </a:r>
            <a:r>
              <a:rPr lang="cs-CZ" dirty="0" err="1" smtClean="0"/>
              <a:t>m__t</a:t>
            </a:r>
            <a:r>
              <a:rPr lang="cs-CZ" dirty="0" smtClean="0"/>
              <a:t> pevnou vůl__ a šetřit peněz__. </a:t>
            </a:r>
            <a:r>
              <a:rPr lang="cs-CZ" dirty="0" err="1" smtClean="0"/>
              <a:t>Přem</a:t>
            </a:r>
            <a:r>
              <a:rPr lang="cs-CZ" dirty="0" smtClean="0"/>
              <a:t>__</a:t>
            </a:r>
            <a:r>
              <a:rPr lang="cs-CZ" dirty="0" err="1" smtClean="0"/>
              <a:t>šl</a:t>
            </a:r>
            <a:r>
              <a:rPr lang="cs-CZ" dirty="0" smtClean="0"/>
              <a:t>__m, co máš na mysl__. L__</a:t>
            </a:r>
            <a:r>
              <a:rPr lang="cs-CZ" dirty="0" err="1" smtClean="0"/>
              <a:t>vance</a:t>
            </a:r>
            <a:r>
              <a:rPr lang="cs-CZ" dirty="0" smtClean="0"/>
              <a:t> s </a:t>
            </a:r>
            <a:r>
              <a:rPr lang="cs-CZ" dirty="0" err="1" smtClean="0"/>
              <a:t>jahodam</a:t>
            </a:r>
            <a:r>
              <a:rPr lang="cs-CZ" dirty="0" smtClean="0"/>
              <a:t>__ nám </a:t>
            </a:r>
            <a:r>
              <a:rPr lang="cs-CZ" dirty="0" err="1" smtClean="0"/>
              <a:t>velm</a:t>
            </a:r>
            <a:r>
              <a:rPr lang="cs-CZ" dirty="0" smtClean="0"/>
              <a:t>__ chutnal__. </a:t>
            </a:r>
            <a:r>
              <a:rPr lang="cs-CZ" dirty="0" err="1" smtClean="0"/>
              <a:t>S__r</a:t>
            </a:r>
            <a:r>
              <a:rPr lang="cs-CZ" dirty="0" smtClean="0"/>
              <a:t>__ jsou zdravější než salám__ a klobás__.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871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Usmažíme si vajíčka na pánv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 smtClean="0"/>
              <a:t>. Lv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mají krásné hřív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 Přijelo auto s p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tl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 smtClean="0"/>
              <a:t> uhl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. Krásné počas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 smtClean="0"/>
              <a:t> 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drželo i v neděl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 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tr 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vrátil 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sokou jedl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 Na pol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 smtClean="0"/>
              <a:t> rostlo zel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. Na mez se pásl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koz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 Vlak táhl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dvě nové lokomotiv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 Musíš m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 pevnou vůl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a šetřit peněz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 Přem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šl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m, co máš na mysl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 L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vance s jahodam</a:t>
            </a:r>
            <a:r>
              <a:rPr lang="cs-CZ" dirty="0" smtClean="0">
                <a:solidFill>
                  <a:srgbClr val="FF0000"/>
                </a:solidFill>
              </a:rPr>
              <a:t>i </a:t>
            </a:r>
            <a:r>
              <a:rPr lang="cs-CZ" dirty="0" smtClean="0"/>
              <a:t>nám velm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chutnal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 S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r</a:t>
            </a:r>
            <a:r>
              <a:rPr lang="cs-CZ" dirty="0" smtClean="0">
                <a:solidFill>
                  <a:srgbClr val="FF0000"/>
                </a:solidFill>
              </a:rPr>
              <a:t>y </a:t>
            </a:r>
            <a:r>
              <a:rPr lang="cs-CZ" dirty="0" smtClean="0"/>
              <a:t>jsou zdravější než salám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a klobás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625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647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292</Words>
  <Application>Microsoft Office PowerPoint</Application>
  <PresentationFormat>Předvádění na obrazovce (4:3)</PresentationFormat>
  <Paragraphs>26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1_Motiv systému Office</vt:lpstr>
      <vt:lpstr>Prezentace aplikace PowerPoint</vt:lpstr>
      <vt:lpstr>Anotace</vt:lpstr>
      <vt:lpstr>Opakovací cvičení</vt:lpstr>
      <vt:lpstr>DOPLŇUJ  I,Y/Í,Ý</vt:lpstr>
      <vt:lpstr>ŘEŠENÍ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Dufková Dana</dc:creator>
  <cp:lastModifiedBy>Dufková Dana</cp:lastModifiedBy>
  <cp:revision>4</cp:revision>
  <dcterms:created xsi:type="dcterms:W3CDTF">2012-09-15T21:05:53Z</dcterms:created>
  <dcterms:modified xsi:type="dcterms:W3CDTF">2012-09-15T21:39:33Z</dcterms:modified>
</cp:coreProperties>
</file>