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9"/>
  </p:notesMasterIdLst>
  <p:sldIdLst>
    <p:sldId id="260" r:id="rId3"/>
    <p:sldId id="261" r:id="rId4"/>
    <p:sldId id="256" r:id="rId5"/>
    <p:sldId id="257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VY_12_INOVACE_36_Oprava </a:t>
          </a:r>
          <a:r>
            <a:rPr lang="cs-CZ" dirty="0" smtClean="0"/>
            <a:t>chyb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Oprava chyb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E32C9E-C170-47A6-93A2-26B45CF9DBA2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113645E-F883-4BB9-9631-DF1442E48F45}" type="presOf" srcId="{FBBFC3EA-9D9D-4F3A-BEA6-9C2C0E46BF20}" destId="{643EA938-EDE0-4533-ACCC-D2BD6F3A527C}" srcOrd="0" destOrd="0" presId="urn:microsoft.com/office/officeart/2005/8/layout/target3"/>
    <dgm:cxn modelId="{2E88F61B-08B1-4599-9351-AAAD6CBDC159}" type="presOf" srcId="{019433A1-1324-4DE1-9E6F-32B851095F74}" destId="{A3817367-F2BC-482F-8832-FA00B51DCCF3}" srcOrd="0" destOrd="0" presId="urn:microsoft.com/office/officeart/2005/8/layout/target3"/>
    <dgm:cxn modelId="{F69C2791-F0E1-4EAE-9384-D5641E20BC8E}" type="presOf" srcId="{019433A1-1324-4DE1-9E6F-32B851095F74}" destId="{E7297F21-D4FD-4A41-AE58-814D01A6B5E7}" srcOrd="1" destOrd="0" presId="urn:microsoft.com/office/officeart/2005/8/layout/target3"/>
    <dgm:cxn modelId="{AA541E70-CD56-42FC-B483-76C075729B0A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A597282-598A-4369-BD07-0EDA8D8AF411}" type="presOf" srcId="{DAEA276B-ECF9-46F6-A7D3-4693B2D32BC4}" destId="{CDED6FE3-AD8F-4ACC-B6B8-710EDDD97598}" srcOrd="0" destOrd="0" presId="urn:microsoft.com/office/officeart/2005/8/layout/target3"/>
    <dgm:cxn modelId="{71C3C9FB-3FDE-4BC2-A8FB-6B7E86E7F6FA}" type="presOf" srcId="{39F8B381-5807-488E-AC22-73DD4140ED4A}" destId="{71045F8C-00FA-488E-A7BD-E2E6753D979D}" srcOrd="0" destOrd="0" presId="urn:microsoft.com/office/officeart/2005/8/layout/target3"/>
    <dgm:cxn modelId="{3055A767-B4F3-4D0D-9764-CB09877CDDA2}" type="presOf" srcId="{C73C7642-F245-4585-8F88-243F9FAEF6CA}" destId="{97289DF2-90F4-4EC2-A9FC-633B00BAB610}" srcOrd="0" destOrd="0" presId="urn:microsoft.com/office/officeart/2005/8/layout/target3"/>
    <dgm:cxn modelId="{66647DB7-9B7F-440F-BBEE-47BA145D45CF}" type="presOf" srcId="{FBBFC3EA-9D9D-4F3A-BEA6-9C2C0E46BF20}" destId="{832BF48F-0145-4429-9E02-8FCA946CCE9E}" srcOrd="1" destOrd="0" presId="urn:microsoft.com/office/officeart/2005/8/layout/target3"/>
    <dgm:cxn modelId="{660CA084-3F28-468E-B4DA-EDF872E6B2B7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0F2F160-6473-4C01-B18D-7788E67FACFC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FC1FAE0-BED4-4FD6-B367-25C7DA729B32}" type="presOf" srcId="{DAEA276B-ECF9-46F6-A7D3-4693B2D32BC4}" destId="{F69A1436-182C-465B-AD7F-FE48E0C090C1}" srcOrd="1" destOrd="0" presId="urn:microsoft.com/office/officeart/2005/8/layout/target3"/>
    <dgm:cxn modelId="{DF183A7A-8135-4843-B94A-C910F89BEDE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059F64A-C948-43A0-B6ED-3BA2AAC9D154}" type="presParOf" srcId="{71045F8C-00FA-488E-A7BD-E2E6753D979D}" destId="{3577EC6B-C980-4F34-8C69-4365E7B8FC8C}" srcOrd="0" destOrd="0" presId="urn:microsoft.com/office/officeart/2005/8/layout/target3"/>
    <dgm:cxn modelId="{BF1638D9-02B9-48CF-8AF1-BFCA41738C72}" type="presParOf" srcId="{71045F8C-00FA-488E-A7BD-E2E6753D979D}" destId="{6940EB87-DC1D-4BC3-9408-9AC2E1FFC039}" srcOrd="1" destOrd="0" presId="urn:microsoft.com/office/officeart/2005/8/layout/target3"/>
    <dgm:cxn modelId="{E3474F2F-D820-441A-84EC-5AEF9827612F}" type="presParOf" srcId="{71045F8C-00FA-488E-A7BD-E2E6753D979D}" destId="{BC35EE03-4121-4EF9-923D-7CB6D30D358D}" srcOrd="2" destOrd="0" presId="urn:microsoft.com/office/officeart/2005/8/layout/target3"/>
    <dgm:cxn modelId="{3A53F09B-1513-4DCD-8207-B7192EFF0EC3}" type="presParOf" srcId="{71045F8C-00FA-488E-A7BD-E2E6753D979D}" destId="{C95EEA27-3CBF-4645-A92D-9D8AF5C1CBFC}" srcOrd="3" destOrd="0" presId="urn:microsoft.com/office/officeart/2005/8/layout/target3"/>
    <dgm:cxn modelId="{E33C7E38-88FD-4321-B79E-DED9C2B6D714}" type="presParOf" srcId="{71045F8C-00FA-488E-A7BD-E2E6753D979D}" destId="{851BB866-B6AE-4566-893F-4C635BA974FC}" srcOrd="4" destOrd="0" presId="urn:microsoft.com/office/officeart/2005/8/layout/target3"/>
    <dgm:cxn modelId="{D5D1A62B-0EDE-46FF-89AD-A6C595B73427}" type="presParOf" srcId="{71045F8C-00FA-488E-A7BD-E2E6753D979D}" destId="{643EA938-EDE0-4533-ACCC-D2BD6F3A527C}" srcOrd="5" destOrd="0" presId="urn:microsoft.com/office/officeart/2005/8/layout/target3"/>
    <dgm:cxn modelId="{7C604AA5-D82D-459E-A959-FC974D01B81D}" type="presParOf" srcId="{71045F8C-00FA-488E-A7BD-E2E6753D979D}" destId="{92F31B18-D66D-4CC7-89B9-378928DE877D}" srcOrd="6" destOrd="0" presId="urn:microsoft.com/office/officeart/2005/8/layout/target3"/>
    <dgm:cxn modelId="{97C37178-3EB8-4060-A783-6A24C9D00E81}" type="presParOf" srcId="{71045F8C-00FA-488E-A7BD-E2E6753D979D}" destId="{902074E1-B931-4618-97F1-FADBE82E9C3C}" srcOrd="7" destOrd="0" presId="urn:microsoft.com/office/officeart/2005/8/layout/target3"/>
    <dgm:cxn modelId="{000F2C61-F151-4342-BAC7-75DDC51C31AF}" type="presParOf" srcId="{71045F8C-00FA-488E-A7BD-E2E6753D979D}" destId="{A3817367-F2BC-482F-8832-FA00B51DCCF3}" srcOrd="8" destOrd="0" presId="urn:microsoft.com/office/officeart/2005/8/layout/target3"/>
    <dgm:cxn modelId="{4B3F04E3-4A75-4224-AAF1-77A66A844D00}" type="presParOf" srcId="{71045F8C-00FA-488E-A7BD-E2E6753D979D}" destId="{626ABFF6-56C8-4386-B662-68EC364EED9D}" srcOrd="9" destOrd="0" presId="urn:microsoft.com/office/officeart/2005/8/layout/target3"/>
    <dgm:cxn modelId="{DA1947F5-72A5-47DB-8957-FCC52D00651C}" type="presParOf" srcId="{71045F8C-00FA-488E-A7BD-E2E6753D979D}" destId="{6DB11F1C-D028-4800-9625-6611CA9DE6D4}" srcOrd="10" destOrd="0" presId="urn:microsoft.com/office/officeart/2005/8/layout/target3"/>
    <dgm:cxn modelId="{41D30901-E198-433A-8C4D-EA4AEE1CF94A}" type="presParOf" srcId="{71045F8C-00FA-488E-A7BD-E2E6753D979D}" destId="{CDED6FE3-AD8F-4ACC-B6B8-710EDDD97598}" srcOrd="11" destOrd="0" presId="urn:microsoft.com/office/officeart/2005/8/layout/target3"/>
    <dgm:cxn modelId="{1DEB6026-13A4-4A39-951B-5F88D4093B00}" type="presParOf" srcId="{71045F8C-00FA-488E-A7BD-E2E6753D979D}" destId="{397AC6D7-84A6-4150-958F-83C92D9ACF38}" srcOrd="12" destOrd="0" presId="urn:microsoft.com/office/officeart/2005/8/layout/target3"/>
    <dgm:cxn modelId="{C2802CB1-7AC5-456E-96F6-F6215A162878}" type="presParOf" srcId="{71045F8C-00FA-488E-A7BD-E2E6753D979D}" destId="{D7419528-33A6-416D-9E64-B3F7915C5149}" srcOrd="13" destOrd="0" presId="urn:microsoft.com/office/officeart/2005/8/layout/target3"/>
    <dgm:cxn modelId="{D07A300E-DB83-46EB-8EF6-02E2B1F0DD7A}" type="presParOf" srcId="{71045F8C-00FA-488E-A7BD-E2E6753D979D}" destId="{97289DF2-90F4-4EC2-A9FC-633B00BAB610}" srcOrd="14" destOrd="0" presId="urn:microsoft.com/office/officeart/2005/8/layout/target3"/>
    <dgm:cxn modelId="{05B786D1-6658-42B3-92AF-70F6A3B11245}" type="presParOf" srcId="{71045F8C-00FA-488E-A7BD-E2E6753D979D}" destId="{234EBA9D-95B4-4C20-A84E-6F65F1085DC6}" srcOrd="15" destOrd="0" presId="urn:microsoft.com/office/officeart/2005/8/layout/target3"/>
    <dgm:cxn modelId="{75C2BF95-0EA7-4616-B653-6C33350F10FF}" type="presParOf" srcId="{71045F8C-00FA-488E-A7BD-E2E6753D979D}" destId="{12255512-213F-41DF-90A6-8B4CD74A2B52}" srcOrd="16" destOrd="0" presId="urn:microsoft.com/office/officeart/2005/8/layout/target3"/>
    <dgm:cxn modelId="{B07D978D-011D-4D31-A210-73D28BAF054E}" type="presParOf" srcId="{71045F8C-00FA-488E-A7BD-E2E6753D979D}" destId="{50C2F88D-8688-44C2-A854-691F34009D3B}" srcOrd="17" destOrd="0" presId="urn:microsoft.com/office/officeart/2005/8/layout/target3"/>
    <dgm:cxn modelId="{71E9D084-FD4D-4F94-B821-45209F96763F}" type="presParOf" srcId="{71045F8C-00FA-488E-A7BD-E2E6753D979D}" destId="{4D19AB04-24FA-40C2-B203-52AE3D15E171}" srcOrd="18" destOrd="0" presId="urn:microsoft.com/office/officeart/2005/8/layout/target3"/>
    <dgm:cxn modelId="{BC0789B9-F53E-47D4-B4AD-1325F7213F42}" type="presParOf" srcId="{71045F8C-00FA-488E-A7BD-E2E6753D979D}" destId="{832BF48F-0145-4429-9E02-8FCA946CCE9E}" srcOrd="19" destOrd="0" presId="urn:microsoft.com/office/officeart/2005/8/layout/target3"/>
    <dgm:cxn modelId="{B2D8065F-663C-41B1-9467-77A283B5CC5D}" type="presParOf" srcId="{71045F8C-00FA-488E-A7BD-E2E6753D979D}" destId="{E7297F21-D4FD-4A41-AE58-814D01A6B5E7}" srcOrd="20" destOrd="0" presId="urn:microsoft.com/office/officeart/2005/8/layout/target3"/>
    <dgm:cxn modelId="{A0648731-9552-4B86-A0CF-1BFF506CD3D8}" type="presParOf" srcId="{71045F8C-00FA-488E-A7BD-E2E6753D979D}" destId="{F69A1436-182C-465B-AD7F-FE48E0C090C1}" srcOrd="21" destOrd="0" presId="urn:microsoft.com/office/officeart/2005/8/layout/target3"/>
    <dgm:cxn modelId="{06B4CCED-EA2F-4B78-967F-07480C99978F}" type="presParOf" srcId="{71045F8C-00FA-488E-A7BD-E2E6753D979D}" destId="{AA41A67C-3D3F-4AE9-9E0F-5D7F7BB2E741}" srcOrd="22" destOrd="0" presId="urn:microsoft.com/office/officeart/2005/8/layout/target3"/>
    <dgm:cxn modelId="{0126F947-BE6E-416C-9B43-ABAE8E9E342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VY_12_INOVACE_36_Oprava </a:t>
          </a:r>
          <a:r>
            <a:rPr lang="cs-CZ" sz="1400" kern="1200" dirty="0" smtClean="0"/>
            <a:t>chyb 2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Oprava chyb 2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60757-CEA7-462B-B74C-AB642D3C5CB8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B27556-E2A7-433E-AE17-571D7D064D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792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1460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31834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0854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7193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1658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0845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6322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7757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4822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994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087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22C81-2DBA-4674-98C4-7495C5D3DB0E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62F7C-33C0-4711-B5B4-CA4F2831BF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914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3148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6523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5499779"/>
              </p:ext>
            </p:extLst>
          </p:nvPr>
        </p:nvGraphicFramePr>
        <p:xfrm>
          <a:off x="1691680" y="1340768"/>
          <a:ext cx="6120680" cy="481030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96344"/>
                <a:gridCol w="3024336"/>
              </a:tblGrid>
              <a:tr h="36855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75779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805084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952225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580839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6034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620688"/>
            <a:ext cx="8229600" cy="1152128"/>
          </a:xfrm>
        </p:spPr>
        <p:txBody>
          <a:bodyPr>
            <a:normAutofit/>
          </a:bodyPr>
          <a:lstStyle/>
          <a:p>
            <a:r>
              <a:rPr lang="cs-CZ" sz="6600" dirty="0" smtClean="0"/>
              <a:t>OPRAVA CHYB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844824"/>
            <a:ext cx="6400800" cy="20882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+mj-lt"/>
              </a:rPr>
              <a:t>OPRAV  CHYBY  V  TEXTU</a:t>
            </a:r>
            <a:endParaRPr lang="cs-CZ" sz="3600" dirty="0">
              <a:latin typeface="+mj-lt"/>
            </a:endParaRPr>
          </a:p>
        </p:txBody>
      </p:sp>
      <p:pic>
        <p:nvPicPr>
          <p:cNvPr id="1026" name="Picture 2" descr="C:\Users\dufkova.dana\AppData\Local\Microsoft\Windows\Temporary Internet Files\Content.IE5\S7687CZ2\MC900019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08920"/>
            <a:ext cx="3156642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205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CHYBY V TEXTU: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Výstražné </a:t>
            </a:r>
            <a:r>
              <a:rPr lang="cs-CZ" dirty="0" err="1" smtClean="0"/>
              <a:t>zapýsknutí</a:t>
            </a:r>
            <a:r>
              <a:rPr lang="cs-CZ" dirty="0" smtClean="0"/>
              <a:t> starého ještěra vyrušilo z </a:t>
            </a:r>
            <a:r>
              <a:rPr lang="cs-CZ" dirty="0" err="1" smtClean="0"/>
              <a:t>bestarostné</a:t>
            </a:r>
            <a:r>
              <a:rPr lang="cs-CZ" dirty="0" smtClean="0"/>
              <a:t> pastvy jeho druhy.</a:t>
            </a:r>
          </a:p>
          <a:p>
            <a:r>
              <a:rPr lang="cs-CZ" dirty="0" smtClean="0"/>
              <a:t>Veliké zuby se zaryly hluboko do </a:t>
            </a:r>
            <a:r>
              <a:rPr lang="cs-CZ" dirty="0" err="1" smtClean="0"/>
              <a:t>měkého</a:t>
            </a:r>
            <a:r>
              <a:rPr lang="cs-CZ" dirty="0" smtClean="0"/>
              <a:t> těla, které nechránili žádné pancíře.</a:t>
            </a:r>
          </a:p>
          <a:p>
            <a:r>
              <a:rPr lang="cs-CZ" dirty="0" smtClean="0"/>
              <a:t>Napadený obr s sebou </a:t>
            </a:r>
            <a:r>
              <a:rPr lang="cs-CZ" dirty="0" err="1" smtClean="0"/>
              <a:t>prutce</a:t>
            </a:r>
            <a:r>
              <a:rPr lang="cs-CZ" dirty="0" smtClean="0"/>
              <a:t> </a:t>
            </a:r>
            <a:r>
              <a:rPr lang="cs-CZ" dirty="0" err="1" smtClean="0"/>
              <a:t>zmýtal</a:t>
            </a:r>
            <a:r>
              <a:rPr lang="cs-CZ" dirty="0" smtClean="0"/>
              <a:t>, ale zakousnuté zuby nepřátel nechtěli povolit.</a:t>
            </a:r>
          </a:p>
          <a:p>
            <a:r>
              <a:rPr lang="cs-CZ" dirty="0" smtClean="0"/>
              <a:t>Strašliví boj se </a:t>
            </a:r>
            <a:r>
              <a:rPr lang="cs-CZ" dirty="0" err="1" smtClean="0"/>
              <a:t>chýlyl</a:t>
            </a:r>
            <a:r>
              <a:rPr lang="cs-CZ" dirty="0" smtClean="0"/>
              <a:t> ke konci.</a:t>
            </a:r>
          </a:p>
          <a:p>
            <a:r>
              <a:rPr lang="cs-CZ" dirty="0" smtClean="0"/>
              <a:t>Ohromná těla se ještě dlouho </a:t>
            </a:r>
            <a:r>
              <a:rPr lang="cs-CZ" dirty="0" err="1" smtClean="0"/>
              <a:t>vzpýnala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Ještěr náhle klesl k zemi.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0679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Výstražné zap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sknutí starého ještěra vyrušilo z be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starostné pastvy jeho druhy.</a:t>
            </a:r>
          </a:p>
          <a:p>
            <a:r>
              <a:rPr lang="cs-CZ" dirty="0" smtClean="0"/>
              <a:t>Veliké zuby se zaryly hluboko do mě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kého těla, které nechránil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žádné pancíře.</a:t>
            </a:r>
          </a:p>
          <a:p>
            <a:r>
              <a:rPr lang="cs-CZ" dirty="0" smtClean="0"/>
              <a:t>Napadený obr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sebou pru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ce zm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tal, ale zakousnuté zuby nepřátel nechtěl</a:t>
            </a:r>
            <a:r>
              <a:rPr lang="cs-CZ" dirty="0" smtClean="0">
                <a:solidFill>
                  <a:srgbClr val="FF0000"/>
                </a:solidFill>
              </a:rPr>
              <a:t>y </a:t>
            </a:r>
            <a:r>
              <a:rPr lang="cs-CZ" dirty="0" smtClean="0"/>
              <a:t>povolit.</a:t>
            </a:r>
          </a:p>
          <a:p>
            <a:r>
              <a:rPr lang="cs-CZ" dirty="0" smtClean="0"/>
              <a:t>Strašliv</a:t>
            </a:r>
            <a:r>
              <a:rPr lang="cs-CZ" dirty="0" smtClean="0">
                <a:solidFill>
                  <a:srgbClr val="FF0000"/>
                </a:solidFill>
              </a:rPr>
              <a:t>ý </a:t>
            </a:r>
            <a:r>
              <a:rPr lang="cs-CZ" dirty="0" smtClean="0"/>
              <a:t>boj se chýl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 ke konci.</a:t>
            </a:r>
          </a:p>
          <a:p>
            <a:r>
              <a:rPr lang="cs-CZ" dirty="0" smtClean="0"/>
              <a:t>Ohromná těla se ještě dlouho vzp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nala.</a:t>
            </a:r>
          </a:p>
          <a:p>
            <a:r>
              <a:rPr lang="cs-CZ" dirty="0" smtClean="0"/>
              <a:t>Ještěr náhle klesl k zemi.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891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9583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24</TotalTime>
  <Words>234</Words>
  <Application>Microsoft Office PowerPoint</Application>
  <PresentationFormat>Předvádění na obrazovce (4:3)</PresentationFormat>
  <Paragraphs>36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Vrchol</vt:lpstr>
      <vt:lpstr>Motiv systému Office</vt:lpstr>
      <vt:lpstr>Prezentace aplikace PowerPoint</vt:lpstr>
      <vt:lpstr>Anotace</vt:lpstr>
      <vt:lpstr>OPRAVA CHYB</vt:lpstr>
      <vt:lpstr>OPRAV CHYBY V TEXTU:</vt:lpstr>
      <vt:lpstr>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OPRAVA CHYB</dc:title>
  <dc:creator>Dufková Dana</dc:creator>
  <cp:lastModifiedBy>Dufková Dana</cp:lastModifiedBy>
  <cp:revision>4</cp:revision>
  <dcterms:created xsi:type="dcterms:W3CDTF">2012-09-15T21:40:47Z</dcterms:created>
  <dcterms:modified xsi:type="dcterms:W3CDTF">2012-09-15T22:08:26Z</dcterms:modified>
</cp:coreProperties>
</file>