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57" r:id="rId2"/>
    <p:sldId id="265" r:id="rId3"/>
    <p:sldId id="264" r:id="rId4"/>
    <p:sldId id="262" r:id="rId5"/>
    <p:sldId id="266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00"/>
    <a:srgbClr val="FFCC00"/>
    <a:srgbClr val="8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88099" autoAdjust="0"/>
  </p:normalViewPr>
  <p:slideViewPr>
    <p:cSldViewPr>
      <p:cViewPr>
        <p:scale>
          <a:sx n="90" d="100"/>
          <a:sy n="90" d="100"/>
        </p:scale>
        <p:origin x="-816" y="-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10. prosince 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41078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i="1" dirty="0" smtClean="0"/>
              <a:t>Poznámky: Žáci se snaží přepsat zadaný text. </a:t>
            </a:r>
            <a:endParaRPr lang="cs-CZ" i="1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1432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FBC89FC-B90A-4C3E-8F48-319753FF57D6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9434C5-C947-406C-B38C-06D4623F4745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CFBCC9-393C-4D5F-8F4C-5E5EF97C8E2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1F79A9-9017-43AD-95D2-8A6F5296D17B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A72C59-0815-45AC-9B89-F9556FD19F6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20D6BAB-B232-4AB7-A401-1F5EDEE22F44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E257127-3AB7-4E72-9D17-824131BA039F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90AAC7-3A84-439C-8C74-F85C545C58F7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E3AABD-1342-4C0E-B060-62E07417265C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D8AEC9-FAC1-4289-8BC7-93E9927689BA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4EE00E-9F92-479E-8FB5-3162D3A89BC8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23115FD-4E29-4074-BBFA-60ACC492D431}" type="datetime1">
              <a:rPr lang="cs-CZ" smtClean="0"/>
              <a:t>10. prosince 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Podnadpis 2"/>
          <p:cNvSpPr>
            <a:spLocks noGrp="1"/>
          </p:cNvSpPr>
          <p:nvPr>
            <p:ph type="subTitle" idx="1"/>
          </p:nvPr>
        </p:nvSpPr>
        <p:spPr>
          <a:xfrm>
            <a:off x="0" y="1916832"/>
            <a:ext cx="9144000" cy="3816424"/>
          </a:xfrm>
        </p:spPr>
        <p:txBody>
          <a:bodyPr>
            <a:normAutofit fontScale="92500" lnSpcReduction="10000"/>
          </a:bodyPr>
          <a:lstStyle/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Informační a komunikační technologie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ovládání a nastavení počítače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Klávesnice – psaní velkých písmen s háčkem a čárkou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1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Josef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Haláček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informatika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6.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psaní velkých písmen s háčkem a čárkou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cs-CZ" sz="1500" dirty="0" err="1" smtClean="0">
                <a:latin typeface="Tahoma" pitchFamily="34" charset="0"/>
                <a:ea typeface="Tahoma" pitchFamily="34" charset="0"/>
                <a:cs typeface="Tahoma" pitchFamily="34" charset="0"/>
              </a:rPr>
              <a:t>Powerpoint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(spuštění klávesou F5, animace se spouští kliknutím myši), výklad nové látky, podrobnější metodika viz. poznámky u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jednotlivých </a:t>
            </a:r>
            <a:r>
              <a:rPr lang="cs-CZ" sz="1500" smtClean="0">
                <a:latin typeface="Tahoma" pitchFamily="34" charset="0"/>
                <a:ea typeface="Tahoma" pitchFamily="34" charset="0"/>
                <a:cs typeface="Tahoma" pitchFamily="34" charset="0"/>
              </a:rPr>
              <a:t>snímků  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1987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674" t="29820" r="11674" b="29820"/>
          <a:stretch/>
        </p:blipFill>
        <p:spPr bwMode="auto">
          <a:xfrm>
            <a:off x="179512" y="980728"/>
            <a:ext cx="8847251" cy="261894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bdélník 1"/>
          <p:cNvSpPr/>
          <p:nvPr/>
        </p:nvSpPr>
        <p:spPr>
          <a:xfrm>
            <a:off x="539552" y="3789040"/>
            <a:ext cx="309161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Př. 2: </a:t>
            </a:r>
            <a:r>
              <a:rPr lang="cs-CZ" dirty="0"/>
              <a:t>Úhoř je sladkovodní ryba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5" name="Obdélník 14"/>
          <p:cNvSpPr/>
          <p:nvPr/>
        </p:nvSpPr>
        <p:spPr>
          <a:xfrm>
            <a:off x="2051720" y="4392350"/>
            <a:ext cx="669674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solidFill>
                  <a:schemeClr val="accent1">
                    <a:lumMod val="75000"/>
                  </a:schemeClr>
                </a:solidFill>
              </a:rPr>
              <a:t>stiskneme tlačítko s háčkem a opět uvolníme, po té stiskneme tlačítko Shift, dále vybereme písmeno, nad kterým chceme mít čárku a stiskneme jej</a:t>
            </a:r>
            <a:endParaRPr lang="cs-CZ" i="1" dirty="0">
              <a:solidFill>
                <a:schemeClr val="accent1">
                  <a:lumMod val="75000"/>
                </a:schemeClr>
              </a:solidFill>
            </a:endParaRPr>
          </a:p>
        </p:txBody>
      </p:sp>
      <p:grpSp>
        <p:nvGrpSpPr>
          <p:cNvPr id="13" name="Skupina 12"/>
          <p:cNvGrpSpPr/>
          <p:nvPr/>
        </p:nvGrpSpPr>
        <p:grpSpPr>
          <a:xfrm>
            <a:off x="4572000" y="1700808"/>
            <a:ext cx="288032" cy="346712"/>
            <a:chOff x="3635896" y="2348880"/>
            <a:chExt cx="288032" cy="346712"/>
          </a:xfrm>
        </p:grpSpPr>
        <p:sp>
          <p:nvSpPr>
            <p:cNvPr id="14" name="Obdélník 13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TextovéPole 15"/>
            <p:cNvSpPr txBox="1"/>
            <p:nvPr/>
          </p:nvSpPr>
          <p:spPr>
            <a:xfrm>
              <a:off x="3635896" y="2359913"/>
              <a:ext cx="288032" cy="323165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500" b="1" dirty="0" smtClean="0"/>
                <a:t>ˇ</a:t>
              </a:r>
              <a:endParaRPr lang="cs-CZ" sz="1500" b="1" dirty="0"/>
            </a:p>
          </p:txBody>
        </p:sp>
      </p:grpSp>
      <p:sp>
        <p:nvSpPr>
          <p:cNvPr id="18" name="TextovéPole 17"/>
          <p:cNvSpPr txBox="1"/>
          <p:nvPr/>
        </p:nvSpPr>
        <p:spPr>
          <a:xfrm>
            <a:off x="539552" y="404664"/>
            <a:ext cx="7920880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>
                <a:latin typeface="Tahoma" pitchFamily="34" charset="0"/>
                <a:ea typeface="Tahoma" pitchFamily="34" charset="0"/>
                <a:cs typeface="Tahoma" pitchFamily="34" charset="0"/>
              </a:rPr>
              <a:t>Psaní velkých písmen s háčkem, čárkou</a:t>
            </a:r>
          </a:p>
        </p:txBody>
      </p:sp>
      <p:sp>
        <p:nvSpPr>
          <p:cNvPr id="19" name="Ovál 18"/>
          <p:cNvSpPr/>
          <p:nvPr/>
        </p:nvSpPr>
        <p:spPr>
          <a:xfrm>
            <a:off x="1056342" y="3789040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20" name="Skupina 19"/>
          <p:cNvGrpSpPr/>
          <p:nvPr/>
        </p:nvGrpSpPr>
        <p:grpSpPr>
          <a:xfrm>
            <a:off x="3327739" y="2035006"/>
            <a:ext cx="288032" cy="346712"/>
            <a:chOff x="3635896" y="2348880"/>
            <a:chExt cx="288032" cy="346712"/>
          </a:xfrm>
        </p:grpSpPr>
        <p:sp>
          <p:nvSpPr>
            <p:cNvPr id="21" name="Obdélník 20"/>
            <p:cNvSpPr/>
            <p:nvPr/>
          </p:nvSpPr>
          <p:spPr>
            <a:xfrm>
              <a:off x="3635896" y="2348880"/>
              <a:ext cx="288032" cy="34671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TextovéPole 21"/>
            <p:cNvSpPr txBox="1"/>
            <p:nvPr/>
          </p:nvSpPr>
          <p:spPr>
            <a:xfrm>
              <a:off x="3635896" y="2359913"/>
              <a:ext cx="288032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1200" dirty="0" smtClean="0"/>
                <a:t>U</a:t>
              </a:r>
            </a:p>
          </p:txBody>
        </p:sp>
      </p:grpSp>
      <p:grpSp>
        <p:nvGrpSpPr>
          <p:cNvPr id="24" name="Skupina 23"/>
          <p:cNvGrpSpPr/>
          <p:nvPr/>
        </p:nvGrpSpPr>
        <p:grpSpPr>
          <a:xfrm>
            <a:off x="539552" y="2708920"/>
            <a:ext cx="1015540" cy="288032"/>
            <a:chOff x="929173" y="5085184"/>
            <a:chExt cx="1015540" cy="288032"/>
          </a:xfrm>
        </p:grpSpPr>
        <p:sp>
          <p:nvSpPr>
            <p:cNvPr id="25" name="Obdélník 24"/>
            <p:cNvSpPr/>
            <p:nvPr/>
          </p:nvSpPr>
          <p:spPr>
            <a:xfrm>
              <a:off x="929173" y="5085184"/>
              <a:ext cx="997499" cy="288032"/>
            </a:xfrm>
            <a:prstGeom prst="rect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TextovéPole 25"/>
            <p:cNvSpPr txBox="1"/>
            <p:nvPr/>
          </p:nvSpPr>
          <p:spPr>
            <a:xfrm>
              <a:off x="947214" y="5096217"/>
              <a:ext cx="997499" cy="27699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cs-CZ" sz="1200" b="1" dirty="0" smtClean="0"/>
                <a:t>Shift</a:t>
              </a:r>
              <a:endParaRPr lang="cs-CZ" sz="1200" b="1" dirty="0"/>
            </a:p>
          </p:txBody>
        </p:sp>
      </p:grpSp>
      <p:sp>
        <p:nvSpPr>
          <p:cNvPr id="7" name="TextovéPole 6"/>
          <p:cNvSpPr txBox="1"/>
          <p:nvPr/>
        </p:nvSpPr>
        <p:spPr>
          <a:xfrm>
            <a:off x="5148064" y="3789040"/>
            <a:ext cx="50405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000" dirty="0" smtClean="0">
                <a:solidFill>
                  <a:srgbClr val="FF0000"/>
                </a:solidFill>
              </a:rPr>
              <a:t>Ú</a:t>
            </a:r>
            <a:endParaRPr lang="cs-CZ" sz="3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41077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5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5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xit" presetSubtype="0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xit" presetSubtype="0" fill="hold" nodeType="click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24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0" y="315089"/>
            <a:ext cx="91440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Psaní velkých písmen s háčkem, čárkou</a:t>
            </a:r>
            <a:endParaRPr lang="cs-CZ" sz="20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827584" y="1136614"/>
            <a:ext cx="5904656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1. Žáci 9. A mají nejraději tělesnou výchovu.</a:t>
            </a:r>
          </a:p>
          <a:p>
            <a:endParaRPr lang="cs-CZ" sz="2000" dirty="0" smtClean="0"/>
          </a:p>
          <a:p>
            <a:r>
              <a:rPr lang="cs-CZ" sz="2000" dirty="0" smtClean="0"/>
              <a:t>2. Můj nejlepší kamarád je Štěpán </a:t>
            </a:r>
            <a:r>
              <a:rPr lang="cs-CZ" sz="2000" dirty="0" err="1" smtClean="0"/>
              <a:t>Ťoupal</a:t>
            </a:r>
            <a:r>
              <a:rPr lang="cs-CZ" sz="2000" dirty="0" smtClean="0"/>
              <a:t>.</a:t>
            </a:r>
          </a:p>
          <a:p>
            <a:endParaRPr lang="cs-CZ" sz="2000" dirty="0" smtClean="0"/>
          </a:p>
          <a:p>
            <a:r>
              <a:rPr lang="cs-CZ" sz="2000" dirty="0" smtClean="0"/>
              <a:t>3. Úhoř je sladkovodní ryba.</a:t>
            </a:r>
            <a:endParaRPr lang="cs-CZ" sz="2000" dirty="0"/>
          </a:p>
        </p:txBody>
      </p:sp>
      <p:sp>
        <p:nvSpPr>
          <p:cNvPr id="7" name="Ovál 6"/>
          <p:cNvSpPr/>
          <p:nvPr/>
        </p:nvSpPr>
        <p:spPr>
          <a:xfrm>
            <a:off x="1043608" y="1136614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1043608" y="2394621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3599892" y="177220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4283968" y="1772202"/>
            <a:ext cx="360040" cy="360040"/>
          </a:xfrm>
          <a:prstGeom prst="ellipse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7616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77412" y="554112"/>
            <a:ext cx="7848872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25724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5959</TotalTime>
  <Words>220</Words>
  <Application>Microsoft Office PowerPoint</Application>
  <PresentationFormat>Předvádění na obrazovce (4:3)</PresentationFormat>
  <Paragraphs>43</Paragraphs>
  <Slides>5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</vt:lpstr>
      <vt:lpstr>Prezentace aplikace PowerPoint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oem</cp:lastModifiedBy>
  <cp:revision>73</cp:revision>
  <dcterms:created xsi:type="dcterms:W3CDTF">2011-05-26T14:17:08Z</dcterms:created>
  <dcterms:modified xsi:type="dcterms:W3CDTF">2011-12-10T21:33:06Z</dcterms:modified>
</cp:coreProperties>
</file>